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3" r:id="rId149"/>
    <p:sldId id="404" r:id="rId150"/>
    <p:sldId id="405" r:id="rId151"/>
    <p:sldId id="406" r:id="rId152"/>
    <p:sldId id="407" r:id="rId153"/>
    <p:sldId id="408" r:id="rId154"/>
    <p:sldId id="409" r:id="rId155"/>
    <p:sldId id="410" r:id="rId156"/>
    <p:sldId id="411" r:id="rId157"/>
    <p:sldId id="412" r:id="rId158"/>
    <p:sldId id="413" r:id="rId159"/>
    <p:sldId id="414" r:id="rId160"/>
    <p:sldId id="415" r:id="rId161"/>
    <p:sldId id="416" r:id="rId162"/>
    <p:sldId id="417" r:id="rId163"/>
    <p:sldId id="418" r:id="rId164"/>
    <p:sldId id="419" r:id="rId165"/>
    <p:sldId id="420" r:id="rId166"/>
    <p:sldId id="421" r:id="rId167"/>
    <p:sldId id="422" r:id="rId168"/>
    <p:sldId id="423" r:id="rId169"/>
    <p:sldId id="424" r:id="rId170"/>
    <p:sldId id="425" r:id="rId171"/>
    <p:sldId id="426" r:id="rId172"/>
    <p:sldId id="427" r:id="rId173"/>
    <p:sldId id="428" r:id="rId174"/>
    <p:sldId id="429" r:id="rId175"/>
    <p:sldId id="430" r:id="rId176"/>
    <p:sldId id="431" r:id="rId177"/>
    <p:sldId id="432" r:id="rId178"/>
    <p:sldId id="433" r:id="rId179"/>
    <p:sldId id="434" r:id="rId180"/>
    <p:sldId id="435" r:id="rId181"/>
    <p:sldId id="436" r:id="rId182"/>
    <p:sldId id="437" r:id="rId183"/>
    <p:sldId id="438" r:id="rId184"/>
    <p:sldId id="439" r:id="rId185"/>
    <p:sldId id="440" r:id="rId186"/>
    <p:sldId id="441" r:id="rId187"/>
    <p:sldId id="442" r:id="rId188"/>
    <p:sldId id="443" r:id="rId189"/>
    <p:sldId id="444" r:id="rId190"/>
    <p:sldId id="445" r:id="rId191"/>
    <p:sldId id="446" r:id="rId192"/>
    <p:sldId id="447" r:id="rId193"/>
    <p:sldId id="448" r:id="rId194"/>
    <p:sldId id="449" r:id="rId195"/>
    <p:sldId id="450" r:id="rId196"/>
    <p:sldId id="451" r:id="rId19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9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190" Type="http://schemas.openxmlformats.org/officeDocument/2006/relationships/slide" Target="slides/slide189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theme" Target="theme/theme1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tableStyles" Target="tableStyles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presProps" Target="presProps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37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02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507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781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47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851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16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15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27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3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875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86110-EB6E-4916-92C2-7E38D33550BC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291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mp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tmp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tmp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tmp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tmp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tmp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tmp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mp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tmp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tmp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tmp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tmp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tmp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tmp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tmp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tmp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tmp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tmp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tmp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tmp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tmp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tmp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tmp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tmp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tmp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tmp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tmp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tmp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tmp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tmp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tmp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tmp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tmp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tmp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tmp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tmp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tmp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tmp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tmp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tmp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tmp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tmp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tmp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tmp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tmp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tmp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tmp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tmp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tmp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tmp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tmp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tmp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tmp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tmp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tmp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tmp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tmp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tmp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tmp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tmp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tmp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tmp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tmp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tmp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tmp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tmp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tmp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tmp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tmp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tmp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tmp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tmp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tmp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tmp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tmp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tmp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tmp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tmp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tmp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tmp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tmp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tmp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tmp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tmp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tmp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tmp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tmp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tmp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tmp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tmp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tmp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tmp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tmp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tmp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tmp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tmp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tmp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tmp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tmp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tmp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tmp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tmp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tmp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tmp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tmp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tmp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tmp"/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tmp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tmp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tmp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tmp"/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tmp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tmp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tmp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tmp"/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tmp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tmp"/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tmp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tmp"/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tmp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tmp"/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tmp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tmp"/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tmp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tmp"/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tmp"/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tmp"/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tmp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tmp"/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tmp"/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tmp"/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tmp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tmp"/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tmp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tmp"/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tmp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tmp"/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tmp"/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tmp"/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tmp"/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tmp"/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tmp"/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tmp"/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tmp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tmp"/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tmp"/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tmp"/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tmp"/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tmp"/><Relationship Id="rId1" Type="http://schemas.openxmlformats.org/officeDocument/2006/relationships/slideLayout" Target="../slideLayouts/slideLayout2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tmp"/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tmp"/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tmp"/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948192"/>
            <a:ext cx="9144000" cy="2387600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GPS Revision</a:t>
            </a:r>
          </a:p>
        </p:txBody>
      </p:sp>
    </p:spTree>
    <p:extLst>
      <p:ext uri="{BB962C8B-B14F-4D97-AF65-F5344CB8AC3E}">
        <p14:creationId xmlns:p14="http://schemas.microsoft.com/office/powerpoint/2010/main" val="140805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694" y="713943"/>
            <a:ext cx="8162346" cy="551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70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048" y="764586"/>
            <a:ext cx="9033752" cy="509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83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067" y="1813510"/>
            <a:ext cx="9191716" cy="194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343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125" y="585484"/>
            <a:ext cx="8211215" cy="568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546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593" y="678583"/>
            <a:ext cx="8811210" cy="532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17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306" y="578421"/>
            <a:ext cx="8459501" cy="551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352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465" y="1318709"/>
            <a:ext cx="9945516" cy="401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585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89" y="962733"/>
            <a:ext cx="9656957" cy="4346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26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445" y="1443361"/>
            <a:ext cx="8773067" cy="317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54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116" y="857096"/>
            <a:ext cx="7829243" cy="507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49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233" y="962145"/>
            <a:ext cx="7712211" cy="484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35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214" y="823354"/>
            <a:ext cx="7622459" cy="4863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17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07" y="864190"/>
            <a:ext cx="8034789" cy="474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578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033" y="504911"/>
            <a:ext cx="7507572" cy="582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247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719" y="659521"/>
            <a:ext cx="8008104" cy="521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33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35" y="497857"/>
            <a:ext cx="8278464" cy="5598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922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670" y="731371"/>
            <a:ext cx="8453143" cy="52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165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711" y="414550"/>
            <a:ext cx="7244140" cy="5846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051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591" y="638287"/>
            <a:ext cx="7863261" cy="532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74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945" y="909373"/>
            <a:ext cx="8357849" cy="4594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7002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212" y="726456"/>
            <a:ext cx="7428644" cy="526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770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215" y="1569080"/>
            <a:ext cx="8313111" cy="340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723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880" y="562618"/>
            <a:ext cx="7578265" cy="555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2698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696" y="1663261"/>
            <a:ext cx="9010284" cy="286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3036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511" y="1131465"/>
            <a:ext cx="8845477" cy="398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6285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914" y="1478200"/>
            <a:ext cx="9022699" cy="303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110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834" y="1038935"/>
            <a:ext cx="8918765" cy="395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5997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534" y="1459133"/>
            <a:ext cx="8595058" cy="352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2807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198" y="956716"/>
            <a:ext cx="7974420" cy="461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847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932" y="790165"/>
            <a:ext cx="8526378" cy="494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369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358" y="520157"/>
            <a:ext cx="7387276" cy="574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452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294" y="1520650"/>
            <a:ext cx="8976895" cy="323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2977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462" y="766232"/>
            <a:ext cx="8684270" cy="453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9676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655" y="963800"/>
            <a:ext cx="8302951" cy="449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4920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48" y="1029654"/>
            <a:ext cx="8045053" cy="455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9140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007" y="776564"/>
            <a:ext cx="8890275" cy="489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747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34" y="829331"/>
            <a:ext cx="7512382" cy="512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735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84" y="919701"/>
            <a:ext cx="7708754" cy="461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403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462" y="1398183"/>
            <a:ext cx="9067306" cy="340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2190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692" y="999166"/>
            <a:ext cx="7950461" cy="484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836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623" y="1613717"/>
            <a:ext cx="8295818" cy="314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967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454" y="2043721"/>
            <a:ext cx="8350072" cy="251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456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93" y="602902"/>
            <a:ext cx="7815637" cy="546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568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655" y="820626"/>
            <a:ext cx="7111184" cy="48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327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792" y="969775"/>
            <a:ext cx="7571894" cy="456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168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63" y="860921"/>
            <a:ext cx="8114800" cy="479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558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037" y="856565"/>
            <a:ext cx="8305489" cy="504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424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705" y="1290941"/>
            <a:ext cx="8209296" cy="366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5759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548" y="879967"/>
            <a:ext cx="7645342" cy="463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200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075" y="787422"/>
            <a:ext cx="7301280" cy="505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262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93" y="792325"/>
            <a:ext cx="7673030" cy="505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971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561" y="926786"/>
            <a:ext cx="7960469" cy="452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834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286" y="871789"/>
            <a:ext cx="7497497" cy="486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660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770" y="921340"/>
            <a:ext cx="7846031" cy="453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80618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795" y="739527"/>
            <a:ext cx="7673001" cy="506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408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51" y="1107500"/>
            <a:ext cx="8202633" cy="430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3670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14" y="727539"/>
            <a:ext cx="7360590" cy="535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0860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281" y="869084"/>
            <a:ext cx="8470701" cy="511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99012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158" y="585501"/>
            <a:ext cx="8275429" cy="534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154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736" y="731923"/>
            <a:ext cx="8162491" cy="491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1023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933" y="1072114"/>
            <a:ext cx="7810500" cy="426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9554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469" y="1595213"/>
            <a:ext cx="8034434" cy="30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877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53" y="983394"/>
            <a:ext cx="7446371" cy="417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774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13" y="1105844"/>
            <a:ext cx="7571303" cy="457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38701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067" y="1498866"/>
            <a:ext cx="8561847" cy="358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5111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683" y="1147785"/>
            <a:ext cx="7883645" cy="379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210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77" y="977943"/>
            <a:ext cx="7676271" cy="450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8414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617" y="949101"/>
            <a:ext cx="7930812" cy="449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9802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27" y="990473"/>
            <a:ext cx="7566739" cy="412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770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305" y="1646375"/>
            <a:ext cx="7902723" cy="294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5090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132" y="808650"/>
            <a:ext cx="7471449" cy="500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1290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284" y="1030183"/>
            <a:ext cx="7571779" cy="470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6527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779" y="1053598"/>
            <a:ext cx="8002171" cy="466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2291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818" y="1261542"/>
            <a:ext cx="8710127" cy="412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0596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255" y="1424849"/>
            <a:ext cx="8207291" cy="311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09586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160" y="742243"/>
            <a:ext cx="7736147" cy="5214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12820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633" y="1308354"/>
            <a:ext cx="8873236" cy="406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8276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443" y="839126"/>
            <a:ext cx="7337890" cy="502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69989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658" y="1200572"/>
            <a:ext cx="7856399" cy="412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084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454" y="851120"/>
            <a:ext cx="7960087" cy="480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35581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162" y="651889"/>
            <a:ext cx="7498318" cy="518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15066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871" y="1386738"/>
            <a:ext cx="8477205" cy="372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5590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036" y="1253938"/>
            <a:ext cx="8146028" cy="332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18280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400" y="989374"/>
            <a:ext cx="7753880" cy="447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35675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246" y="1605559"/>
            <a:ext cx="8806911" cy="313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13143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574" y="1072108"/>
            <a:ext cx="7776199" cy="444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2283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828" y="1366049"/>
            <a:ext cx="8466063" cy="385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26880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942" y="1638754"/>
            <a:ext cx="7925050" cy="303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79402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071" y="790674"/>
            <a:ext cx="6822854" cy="504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9627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881" y="1300739"/>
            <a:ext cx="8329578" cy="366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17671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615" y="1550581"/>
            <a:ext cx="8775489" cy="334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09087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217" y="1452053"/>
            <a:ext cx="8411815" cy="358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8116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013" y="1529353"/>
            <a:ext cx="9135529" cy="342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4640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884" y="1580496"/>
            <a:ext cx="7570203" cy="350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05938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286" y="1716575"/>
            <a:ext cx="7400170" cy="319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14652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45" y="1553829"/>
            <a:ext cx="7725505" cy="351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8992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290" y="1026378"/>
            <a:ext cx="7456455" cy="464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174105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509" y="789581"/>
            <a:ext cx="6903954" cy="521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74061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26" y="517425"/>
            <a:ext cx="6992127" cy="573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431308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563" y="711246"/>
            <a:ext cx="8144081" cy="466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3212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779" y="934926"/>
            <a:ext cx="7309330" cy="483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4278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955" y="1344823"/>
            <a:ext cx="8133505" cy="37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63705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507" y="1375306"/>
            <a:ext cx="7776699" cy="344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19249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535" y="995366"/>
            <a:ext cx="7647871" cy="441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13259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84" y="1102590"/>
            <a:ext cx="7731780" cy="434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4917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563" y="825516"/>
            <a:ext cx="7201523" cy="504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23508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119" y="1588133"/>
            <a:ext cx="7786636" cy="308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032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554" y="1537511"/>
            <a:ext cx="7925169" cy="325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0393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593" y="1530976"/>
            <a:ext cx="7958331" cy="331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91648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036" y="866881"/>
            <a:ext cx="7000763" cy="493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503958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290" y="576208"/>
            <a:ext cx="6932802" cy="560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8492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873" y="1270252"/>
            <a:ext cx="8151668" cy="390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38500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161" y="799926"/>
            <a:ext cx="7224709" cy="525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7682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91" y="1095501"/>
            <a:ext cx="7447804" cy="462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82938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823" y="1583240"/>
            <a:ext cx="7670149" cy="286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98550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350" y="1366024"/>
            <a:ext cx="7184996" cy="406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84298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474" y="1039435"/>
            <a:ext cx="7469971" cy="469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07482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283" y="934374"/>
            <a:ext cx="7178277" cy="498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67481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310" y="990982"/>
            <a:ext cx="7007575" cy="482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278377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312" y="1543490"/>
            <a:ext cx="7949292" cy="346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513803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297" y="1261547"/>
            <a:ext cx="8796814" cy="385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9563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999" y="1481443"/>
            <a:ext cx="7930982" cy="348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66738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946" y="1036175"/>
            <a:ext cx="7704121" cy="479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47507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327" y="1016577"/>
            <a:ext cx="7325076" cy="466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02610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376" y="1577236"/>
            <a:ext cx="7651711" cy="330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83314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538" y="1019306"/>
            <a:ext cx="7673601" cy="467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166081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072" y="1078089"/>
            <a:ext cx="7162212" cy="437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809551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645" y="1633289"/>
            <a:ext cx="7153968" cy="337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74126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841" y="1815107"/>
            <a:ext cx="7417192" cy="271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40903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541" y="971389"/>
            <a:ext cx="7330629" cy="492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33236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768" y="1073732"/>
            <a:ext cx="7535424" cy="459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163561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043" y="911533"/>
            <a:ext cx="7567379" cy="470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80406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047" y="1684478"/>
            <a:ext cx="7820108" cy="285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97493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357" y="928939"/>
            <a:ext cx="7056310" cy="471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572337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17" y="926742"/>
            <a:ext cx="6804892" cy="517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73149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540" y="900092"/>
            <a:ext cx="7715469" cy="506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92314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467" y="1822729"/>
            <a:ext cx="7594000" cy="278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91973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727" y="2029017"/>
            <a:ext cx="7678763" cy="269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21963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66" y="1645287"/>
            <a:ext cx="7979809" cy="300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5463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584" y="1463474"/>
            <a:ext cx="7529145" cy="356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820184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530" y="569691"/>
            <a:ext cx="7339613" cy="536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1415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684" y="1909276"/>
            <a:ext cx="7744188" cy="252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47870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189" y="1984921"/>
            <a:ext cx="7616898" cy="284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04971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494" y="1549488"/>
            <a:ext cx="8282874" cy="335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823009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300" y="733515"/>
            <a:ext cx="6925369" cy="541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306502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072" y="1229772"/>
            <a:ext cx="7859794" cy="330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02372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065" y="1135059"/>
            <a:ext cx="7298770" cy="442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523829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266" y="672133"/>
            <a:ext cx="7458253" cy="492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35355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429" y="1001159"/>
            <a:ext cx="7035489" cy="435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42515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471" y="1564787"/>
            <a:ext cx="7782906" cy="2672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21084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415" y="1297702"/>
            <a:ext cx="7657834" cy="372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41865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04" y="1324688"/>
            <a:ext cx="7995284" cy="337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289829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981" y="902891"/>
            <a:ext cx="6781076" cy="431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531380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471" y="940997"/>
            <a:ext cx="7183635" cy="435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18813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949" y="812739"/>
            <a:ext cx="7057358" cy="440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09818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261" y="890728"/>
            <a:ext cx="6537679" cy="457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972006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505" y="797406"/>
            <a:ext cx="6986497" cy="514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63899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343" y="1138228"/>
            <a:ext cx="7147780" cy="402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282864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307" y="932880"/>
            <a:ext cx="7063988" cy="441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170274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543" y="815744"/>
            <a:ext cx="7186916" cy="490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54008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606" y="901829"/>
            <a:ext cx="7697464" cy="466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84819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397" y="1459651"/>
            <a:ext cx="7535551" cy="315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540082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692" y="978040"/>
            <a:ext cx="7463437" cy="430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400648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92" y="956514"/>
            <a:ext cx="7698848" cy="432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41394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529" y="1225376"/>
            <a:ext cx="7300336" cy="377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2696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902" y="900070"/>
            <a:ext cx="6904461" cy="444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871505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034" y="1439351"/>
            <a:ext cx="7832832" cy="270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89335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371" y="1412714"/>
            <a:ext cx="7933855" cy="292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270425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274" y="847143"/>
            <a:ext cx="7258365" cy="467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83626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979" y="1106826"/>
            <a:ext cx="6550658" cy="386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843928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78" y="1265936"/>
            <a:ext cx="8483669" cy="333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51630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597" y="1517687"/>
            <a:ext cx="7611682" cy="286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489695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455" y="1274766"/>
            <a:ext cx="7688775" cy="352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547445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105" y="149799"/>
            <a:ext cx="6310622" cy="650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08776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697" y="825618"/>
            <a:ext cx="7492126" cy="474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658035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808" y="1405130"/>
            <a:ext cx="7714746" cy="289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936543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233" y="969392"/>
            <a:ext cx="7265708" cy="406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5252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975" y="1440946"/>
            <a:ext cx="7737658" cy="300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314231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809" y="1673992"/>
            <a:ext cx="7799679" cy="262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98020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305" y="1070298"/>
            <a:ext cx="7544717" cy="370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77649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02" y="920001"/>
            <a:ext cx="6960885" cy="434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313554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922" y="1195735"/>
            <a:ext cx="7564267" cy="377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170952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664" y="1268776"/>
            <a:ext cx="7290290" cy="376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39955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"/>
          <a:stretch/>
        </p:blipFill>
        <p:spPr>
          <a:xfrm>
            <a:off x="2472745" y="1478172"/>
            <a:ext cx="7387539" cy="29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87328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54" y="1097302"/>
            <a:ext cx="7228632" cy="410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85194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596" y="1258882"/>
            <a:ext cx="7872076" cy="331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3089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77" y="1174904"/>
            <a:ext cx="8201700" cy="337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23021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239" y="1107689"/>
            <a:ext cx="8342884" cy="351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84232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861" y="1487862"/>
            <a:ext cx="8261953" cy="258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71441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672" y="1385894"/>
            <a:ext cx="8072009" cy="274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31905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315" y="991797"/>
            <a:ext cx="7747983" cy="430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54742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519" y="1161495"/>
            <a:ext cx="8407636" cy="341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29403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32" y="1316737"/>
            <a:ext cx="8662377" cy="293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99485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93" y="1249705"/>
            <a:ext cx="7644672" cy="303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745797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803" y="1342677"/>
            <a:ext cx="7832962" cy="303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34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</Words>
  <Application>Microsoft Office PowerPoint</Application>
  <PresentationFormat>Widescreen</PresentationFormat>
  <Paragraphs>1</Paragraphs>
  <Slides>196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196</vt:i4>
      </vt:variant>
    </vt:vector>
  </HeadingPairs>
  <TitlesOfParts>
    <vt:vector size="201" baseType="lpstr">
      <vt:lpstr>Arial</vt:lpstr>
      <vt:lpstr>Calibri</vt:lpstr>
      <vt:lpstr>Calibri Light</vt:lpstr>
      <vt:lpstr>Comic Sans MS</vt:lpstr>
      <vt:lpstr>Office Theme</vt:lpstr>
      <vt:lpstr>GPS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GPS Revision</dc:title>
  <dc:creator>K Gregory</dc:creator>
  <cp:lastModifiedBy>Mrs S Young</cp:lastModifiedBy>
  <cp:revision>10</cp:revision>
  <dcterms:created xsi:type="dcterms:W3CDTF">2018-03-25T19:26:03Z</dcterms:created>
  <dcterms:modified xsi:type="dcterms:W3CDTF">2026-04-29T13:28:53Z</dcterms:modified>
</cp:coreProperties>
</file>