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71" r:id="rId3"/>
    <p:sldId id="272" r:id="rId4"/>
    <p:sldId id="273" r:id="rId5"/>
    <p:sldId id="274" r:id="rId6"/>
    <p:sldId id="275" r:id="rId7"/>
    <p:sldId id="276" r:id="rId8"/>
    <p:sldId id="267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winkl" panose="020B0604020202020204" charset="0"/>
      <p:regular r:id="rId16"/>
      <p:bold r:id="rId17"/>
    </p:embeddedFont>
    <p:embeddedFont>
      <p:font typeface="Twinkl SemiBold" charset="0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8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1092" y="4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30/06/2021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30/06/2021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1B6BE4D-F261-42EF-B4B2-E089B75D9698}"/>
              </a:ext>
            </a:extLst>
          </p:cNvPr>
          <p:cNvSpPr/>
          <p:nvPr/>
        </p:nvSpPr>
        <p:spPr>
          <a:xfrm>
            <a:off x="755650" y="848662"/>
            <a:ext cx="7632700" cy="215443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Roll, roll, roll an egg,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Baby dinosaur!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Wobbly, wobbly, wobbly, wobbly,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Like a dinosaur!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4E563FD-A715-438B-84EB-E3FF9B756019}"/>
              </a:ext>
            </a:extLst>
          </p:cNvPr>
          <p:cNvSpPr/>
          <p:nvPr/>
        </p:nvSpPr>
        <p:spPr>
          <a:xfrm>
            <a:off x="755650" y="5453419"/>
            <a:ext cx="7632700" cy="63940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GB" dirty="0">
                <a:solidFill>
                  <a:schemeClr val="accent5">
                    <a:lumMod val="50000"/>
                  </a:schemeClr>
                </a:solidFill>
              </a:rPr>
              <a:t>Children should roll the playdough </a:t>
            </a:r>
            <a:br>
              <a:rPr lang="en-GB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en-GB" dirty="0">
                <a:solidFill>
                  <a:schemeClr val="accent5">
                    <a:lumMod val="50000"/>
                  </a:schemeClr>
                </a:solidFill>
              </a:rPr>
              <a:t>into a ball shape between their hands.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D8C7A908-8484-4C96-9C61-51C0F30B270B}"/>
              </a:ext>
            </a:extLst>
          </p:cNvPr>
          <p:cNvSpPr/>
          <p:nvPr/>
        </p:nvSpPr>
        <p:spPr>
          <a:xfrm>
            <a:off x="5960613" y="3003098"/>
            <a:ext cx="2427737" cy="2427737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58363C13-AAFD-4E9E-904A-A12B66AE6A74}"/>
              </a:ext>
            </a:extLst>
          </p:cNvPr>
          <p:cNvSpPr/>
          <p:nvPr/>
        </p:nvSpPr>
        <p:spPr>
          <a:xfrm>
            <a:off x="755650" y="3003097"/>
            <a:ext cx="2427737" cy="2427737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 hidden="1">
            <a:extLst>
              <a:ext uri="{FF2B5EF4-FFF2-40B4-BE49-F238E27FC236}">
                <a16:creationId xmlns:a16="http://schemas.microsoft.com/office/drawing/2014/main" id="{138E5C9B-7F72-411A-88B2-F67EFC1133F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97" t="33902" r="-7960" b="-11431"/>
          <a:stretch/>
        </p:blipFill>
        <p:spPr>
          <a:xfrm>
            <a:off x="755650" y="3003097"/>
            <a:ext cx="2427737" cy="2427737"/>
          </a:xfrm>
          <a:prstGeom prst="flowChartConnector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95D2F28-FC5B-40A3-A618-94D93DCC1D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27" t="-17374" b="-1"/>
          <a:stretch/>
        </p:blipFill>
        <p:spPr>
          <a:xfrm>
            <a:off x="755649" y="3003096"/>
            <a:ext cx="2426289" cy="2450322"/>
          </a:xfrm>
          <a:prstGeom prst="ellipse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9DA6444-72CC-4153-94C6-F6B78CE4C4B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3409" t="-7505" r="-43409" b="2469"/>
          <a:stretch/>
        </p:blipFill>
        <p:spPr>
          <a:xfrm>
            <a:off x="5960613" y="3003096"/>
            <a:ext cx="2427737" cy="2427737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147244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68"/>
    </mc:Choice>
    <mc:Fallback xmlns="">
      <p:transition spd="slow" advTm="17568"/>
    </mc:Fallback>
  </mc:AlternateContent>
  <p:extLst>
    <p:ext uri="{E180D4A7-C9FB-4DFB-919C-405C955672EB}">
      <p14:showEvtLst xmlns:p14="http://schemas.microsoft.com/office/powerpoint/2010/main">
        <p14:playEvt time="101" objId="7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1B6BE4D-F261-42EF-B4B2-E089B75D9698}"/>
              </a:ext>
            </a:extLst>
          </p:cNvPr>
          <p:cNvSpPr/>
          <p:nvPr/>
        </p:nvSpPr>
        <p:spPr>
          <a:xfrm>
            <a:off x="755650" y="848662"/>
            <a:ext cx="7632700" cy="215443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Swish, swish, swish your tail,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Then you swish some more!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Wiggly, wiggly, wiggly, wiggly,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Like a dinosaur!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4E563FD-A715-438B-84EB-E3FF9B756019}"/>
              </a:ext>
            </a:extLst>
          </p:cNvPr>
          <p:cNvSpPr/>
          <p:nvPr/>
        </p:nvSpPr>
        <p:spPr>
          <a:xfrm>
            <a:off x="755650" y="5453419"/>
            <a:ext cx="7632700" cy="63940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GB" dirty="0">
                <a:solidFill>
                  <a:schemeClr val="accent5">
                    <a:lumMod val="50000"/>
                  </a:schemeClr>
                </a:solidFill>
              </a:rPr>
              <a:t>Children should roll the playdough </a:t>
            </a:r>
            <a:br>
              <a:rPr lang="en-GB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en-GB" dirty="0">
                <a:solidFill>
                  <a:schemeClr val="accent5">
                    <a:lumMod val="50000"/>
                  </a:schemeClr>
                </a:solidFill>
              </a:rPr>
              <a:t>into a long sausage shape between their hands.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D8C7A908-8484-4C96-9C61-51C0F30B270B}"/>
              </a:ext>
            </a:extLst>
          </p:cNvPr>
          <p:cNvSpPr/>
          <p:nvPr/>
        </p:nvSpPr>
        <p:spPr>
          <a:xfrm>
            <a:off x="5960613" y="3003098"/>
            <a:ext cx="2427737" cy="2427737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58363C13-AAFD-4E9E-904A-A12B66AE6A74}"/>
              </a:ext>
            </a:extLst>
          </p:cNvPr>
          <p:cNvSpPr/>
          <p:nvPr/>
        </p:nvSpPr>
        <p:spPr>
          <a:xfrm>
            <a:off x="755650" y="3003097"/>
            <a:ext cx="2427737" cy="2427737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 hidden="1">
            <a:extLst>
              <a:ext uri="{FF2B5EF4-FFF2-40B4-BE49-F238E27FC236}">
                <a16:creationId xmlns:a16="http://schemas.microsoft.com/office/drawing/2014/main" id="{138E5C9B-7F72-411A-88B2-F67EFC1133F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97" t="33902" r="-7960" b="-11431"/>
          <a:stretch/>
        </p:blipFill>
        <p:spPr>
          <a:xfrm>
            <a:off x="755650" y="3003097"/>
            <a:ext cx="2427737" cy="2427737"/>
          </a:xfrm>
          <a:prstGeom prst="flowChartConnector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89194C2-4097-4CA5-81DF-FA9B677C6F0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473" t="-7160" r="-41823" b="2419"/>
          <a:stretch/>
        </p:blipFill>
        <p:spPr>
          <a:xfrm>
            <a:off x="5960614" y="3003097"/>
            <a:ext cx="2427736" cy="2427738"/>
          </a:xfrm>
          <a:prstGeom prst="ellipse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1420B5F-86A0-461D-95D1-75DE21F8D31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845" t="14489" r="55211" b="-27175"/>
          <a:stretch/>
        </p:blipFill>
        <p:spPr>
          <a:xfrm>
            <a:off x="755650" y="3003097"/>
            <a:ext cx="2427737" cy="2427737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930541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272"/>
    </mc:Choice>
    <mc:Fallback xmlns="">
      <p:transition spd="slow" advTm="15272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1B6BE4D-F261-42EF-B4B2-E089B75D9698}"/>
              </a:ext>
            </a:extLst>
          </p:cNvPr>
          <p:cNvSpPr/>
          <p:nvPr/>
        </p:nvSpPr>
        <p:spPr>
          <a:xfrm>
            <a:off x="755650" y="848662"/>
            <a:ext cx="7632700" cy="215443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Stomp, stomp, stomp your feet,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Stomp across the floor!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Happily, happily, happily, happily,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Like a dinosaur!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4E563FD-A715-438B-84EB-E3FF9B756019}"/>
              </a:ext>
            </a:extLst>
          </p:cNvPr>
          <p:cNvSpPr/>
          <p:nvPr/>
        </p:nvSpPr>
        <p:spPr>
          <a:xfrm>
            <a:off x="755650" y="5453419"/>
            <a:ext cx="7632700" cy="63940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GB" dirty="0">
                <a:solidFill>
                  <a:schemeClr val="accent5">
                    <a:lumMod val="50000"/>
                  </a:schemeClr>
                </a:solidFill>
              </a:rPr>
              <a:t>Children should squash the </a:t>
            </a:r>
          </a:p>
          <a:p>
            <a:pPr algn="ctr">
              <a:lnSpc>
                <a:spcPct val="120000"/>
              </a:lnSpc>
            </a:pPr>
            <a:r>
              <a:rPr lang="en-GB" dirty="0">
                <a:solidFill>
                  <a:schemeClr val="accent5">
                    <a:lumMod val="50000"/>
                  </a:schemeClr>
                </a:solidFill>
              </a:rPr>
              <a:t>playdough flat between their hands.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D8C7A908-8484-4C96-9C61-51C0F30B270B}"/>
              </a:ext>
            </a:extLst>
          </p:cNvPr>
          <p:cNvSpPr/>
          <p:nvPr/>
        </p:nvSpPr>
        <p:spPr>
          <a:xfrm>
            <a:off x="5960613" y="3003098"/>
            <a:ext cx="2427737" cy="2427737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58363C13-AAFD-4E9E-904A-A12B66AE6A74}"/>
              </a:ext>
            </a:extLst>
          </p:cNvPr>
          <p:cNvSpPr/>
          <p:nvPr/>
        </p:nvSpPr>
        <p:spPr>
          <a:xfrm>
            <a:off x="755650" y="3003097"/>
            <a:ext cx="2427737" cy="2427737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 hidden="1">
            <a:extLst>
              <a:ext uri="{FF2B5EF4-FFF2-40B4-BE49-F238E27FC236}">
                <a16:creationId xmlns:a16="http://schemas.microsoft.com/office/drawing/2014/main" id="{138E5C9B-7F72-411A-88B2-F67EFC1133F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97" t="33902" r="-7960" b="-11431"/>
          <a:stretch/>
        </p:blipFill>
        <p:spPr>
          <a:xfrm>
            <a:off x="755650" y="3003097"/>
            <a:ext cx="2427737" cy="2427737"/>
          </a:xfrm>
          <a:prstGeom prst="flowChartConnector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3236C60-6F0B-49DB-BD4F-1154FF7EDB7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0124" t="-6214" r="-40124" b="2578"/>
          <a:stretch/>
        </p:blipFill>
        <p:spPr>
          <a:xfrm>
            <a:off x="5960613" y="3003098"/>
            <a:ext cx="2427737" cy="2427736"/>
          </a:xfrm>
          <a:prstGeom prst="ellipse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E39ABFE-2EA5-45CA-A0DB-73A0F328AAE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36" t="45817" r="21150" b="-20956"/>
          <a:stretch/>
        </p:blipFill>
        <p:spPr>
          <a:xfrm>
            <a:off x="755650" y="3003096"/>
            <a:ext cx="2427737" cy="2427738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089304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90"/>
    </mc:Choice>
    <mc:Fallback xmlns="">
      <p:transition spd="slow" advTm="1519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1B6BE4D-F261-42EF-B4B2-E089B75D9698}"/>
              </a:ext>
            </a:extLst>
          </p:cNvPr>
          <p:cNvSpPr/>
          <p:nvPr/>
        </p:nvSpPr>
        <p:spPr>
          <a:xfrm>
            <a:off x="755650" y="848662"/>
            <a:ext cx="7632700" cy="215443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Roar, roar, roar out loud,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Listen to them roar!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Noisily, noisily, noisily, noisily,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Like a dinosaur!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4E563FD-A715-438B-84EB-E3FF9B756019}"/>
              </a:ext>
            </a:extLst>
          </p:cNvPr>
          <p:cNvSpPr/>
          <p:nvPr/>
        </p:nvSpPr>
        <p:spPr>
          <a:xfrm>
            <a:off x="755650" y="5453419"/>
            <a:ext cx="7632700" cy="63940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GB" dirty="0">
                <a:solidFill>
                  <a:schemeClr val="accent5">
                    <a:lumMod val="50000"/>
                  </a:schemeClr>
                </a:solidFill>
              </a:rPr>
              <a:t>Children should stretch </a:t>
            </a:r>
          </a:p>
          <a:p>
            <a:pPr algn="ctr">
              <a:lnSpc>
                <a:spcPct val="120000"/>
              </a:lnSpc>
            </a:pPr>
            <a:r>
              <a:rPr lang="en-GB" dirty="0">
                <a:solidFill>
                  <a:schemeClr val="accent5">
                    <a:lumMod val="50000"/>
                  </a:schemeClr>
                </a:solidFill>
              </a:rPr>
              <a:t>their fingers in the playdough.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D8C7A908-8484-4C96-9C61-51C0F30B270B}"/>
              </a:ext>
            </a:extLst>
          </p:cNvPr>
          <p:cNvSpPr/>
          <p:nvPr/>
        </p:nvSpPr>
        <p:spPr>
          <a:xfrm>
            <a:off x="5960613" y="3003098"/>
            <a:ext cx="2427737" cy="2427737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58363C13-AAFD-4E9E-904A-A12B66AE6A74}"/>
              </a:ext>
            </a:extLst>
          </p:cNvPr>
          <p:cNvSpPr/>
          <p:nvPr/>
        </p:nvSpPr>
        <p:spPr>
          <a:xfrm>
            <a:off x="755650" y="3003097"/>
            <a:ext cx="2427737" cy="2427737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 hidden="1">
            <a:extLst>
              <a:ext uri="{FF2B5EF4-FFF2-40B4-BE49-F238E27FC236}">
                <a16:creationId xmlns:a16="http://schemas.microsoft.com/office/drawing/2014/main" id="{138E5C9B-7F72-411A-88B2-F67EFC1133F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97" t="33902" r="-7960" b="-11431"/>
          <a:stretch/>
        </p:blipFill>
        <p:spPr>
          <a:xfrm>
            <a:off x="755650" y="3003097"/>
            <a:ext cx="2427737" cy="2427737"/>
          </a:xfrm>
          <a:prstGeom prst="flowChartConnector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D619D04-CA52-4CE9-A237-7141432044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0468" t="-4390" r="-42602" b="295"/>
          <a:stretch/>
        </p:blipFill>
        <p:spPr>
          <a:xfrm>
            <a:off x="5960613" y="3003097"/>
            <a:ext cx="2427737" cy="2427736"/>
          </a:xfrm>
          <a:prstGeom prst="ellipse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2EDCFE4-38A7-4145-9F81-CAC555CE56A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731" t="-14006" r="61752" b="47137"/>
          <a:stretch/>
        </p:blipFill>
        <p:spPr>
          <a:xfrm flipH="1">
            <a:off x="755648" y="3003097"/>
            <a:ext cx="2427737" cy="2427736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120553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7"/>
    </mc:Choice>
    <mc:Fallback xmlns="">
      <p:transition spd="slow" advTm="14927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1B6BE4D-F261-42EF-B4B2-E089B75D9698}"/>
              </a:ext>
            </a:extLst>
          </p:cNvPr>
          <p:cNvSpPr/>
          <p:nvPr/>
        </p:nvSpPr>
        <p:spPr>
          <a:xfrm>
            <a:off x="755650" y="848662"/>
            <a:ext cx="7632700" cy="215443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Munch, munch, munch the leaves,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It’s a herbivore!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Hungrily, hungrily, hungrily, hungrily,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Like a dinosaur!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4E563FD-A715-438B-84EB-E3FF9B756019}"/>
              </a:ext>
            </a:extLst>
          </p:cNvPr>
          <p:cNvSpPr/>
          <p:nvPr/>
        </p:nvSpPr>
        <p:spPr>
          <a:xfrm>
            <a:off x="755650" y="5453419"/>
            <a:ext cx="7632700" cy="63940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GB" dirty="0">
                <a:solidFill>
                  <a:schemeClr val="accent5">
                    <a:lumMod val="50000"/>
                  </a:schemeClr>
                </a:solidFill>
              </a:rPr>
              <a:t>Children should press each finger</a:t>
            </a:r>
          </a:p>
          <a:p>
            <a:pPr algn="ctr">
              <a:lnSpc>
                <a:spcPct val="120000"/>
              </a:lnSpc>
            </a:pPr>
            <a:r>
              <a:rPr lang="en-GB" dirty="0">
                <a:solidFill>
                  <a:schemeClr val="accent5">
                    <a:lumMod val="50000"/>
                  </a:schemeClr>
                </a:solidFill>
              </a:rPr>
              <a:t>into the playdough, one at a time.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D8C7A908-8484-4C96-9C61-51C0F30B270B}"/>
              </a:ext>
            </a:extLst>
          </p:cNvPr>
          <p:cNvSpPr/>
          <p:nvPr/>
        </p:nvSpPr>
        <p:spPr>
          <a:xfrm>
            <a:off x="5960613" y="3003098"/>
            <a:ext cx="2427737" cy="2427737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58363C13-AAFD-4E9E-904A-A12B66AE6A74}"/>
              </a:ext>
            </a:extLst>
          </p:cNvPr>
          <p:cNvSpPr/>
          <p:nvPr/>
        </p:nvSpPr>
        <p:spPr>
          <a:xfrm>
            <a:off x="755650" y="3003097"/>
            <a:ext cx="2427737" cy="2427737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 hidden="1">
            <a:extLst>
              <a:ext uri="{FF2B5EF4-FFF2-40B4-BE49-F238E27FC236}">
                <a16:creationId xmlns:a16="http://schemas.microsoft.com/office/drawing/2014/main" id="{138E5C9B-7F72-411A-88B2-F67EFC1133F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97" t="33902" r="-7960" b="-11431"/>
          <a:stretch/>
        </p:blipFill>
        <p:spPr>
          <a:xfrm>
            <a:off x="755650" y="3003097"/>
            <a:ext cx="2427737" cy="2427737"/>
          </a:xfrm>
          <a:prstGeom prst="flowChartConnector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1C3529A-0B98-493F-8D05-57C25436D0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274" t="-4640" r="-39722" b="3709"/>
          <a:stretch/>
        </p:blipFill>
        <p:spPr>
          <a:xfrm>
            <a:off x="5960612" y="2980515"/>
            <a:ext cx="2427737" cy="2450319"/>
          </a:xfrm>
          <a:prstGeom prst="ellipse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B4AEB32-3876-42C7-A8C0-A96CF6186EF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277" t="-15734" r="-11224" b="30736"/>
          <a:stretch/>
        </p:blipFill>
        <p:spPr>
          <a:xfrm>
            <a:off x="755648" y="3003097"/>
            <a:ext cx="2427737" cy="2427738"/>
          </a:xfrm>
          <a:prstGeom prst="ellipse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FD31F6B-641D-4EDF-BC12-923F863914B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238" t="7180" r="76332" b="17861"/>
          <a:stretch/>
        </p:blipFill>
        <p:spPr>
          <a:xfrm>
            <a:off x="755650" y="3003096"/>
            <a:ext cx="2427735" cy="2427737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058491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306"/>
    </mc:Choice>
    <mc:Fallback xmlns="">
      <p:transition spd="slow" advTm="15306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1B6BE4D-F261-42EF-B4B2-E089B75D9698}"/>
              </a:ext>
            </a:extLst>
          </p:cNvPr>
          <p:cNvSpPr/>
          <p:nvPr/>
        </p:nvSpPr>
        <p:spPr>
          <a:xfrm>
            <a:off x="755650" y="848662"/>
            <a:ext cx="7632700" cy="215443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Bite, bite, bite the meat,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It’s a carnivore!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Fiercely, fiercely, fiercely, fiercely,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Like a dinosaur!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4E563FD-A715-438B-84EB-E3FF9B756019}"/>
              </a:ext>
            </a:extLst>
          </p:cNvPr>
          <p:cNvSpPr/>
          <p:nvPr/>
        </p:nvSpPr>
        <p:spPr>
          <a:xfrm>
            <a:off x="755650" y="5453419"/>
            <a:ext cx="7632700" cy="63940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GB" dirty="0">
                <a:solidFill>
                  <a:schemeClr val="accent5">
                    <a:lumMod val="50000"/>
                  </a:schemeClr>
                </a:solidFill>
              </a:rPr>
              <a:t>Children should pinch the playdough</a:t>
            </a:r>
          </a:p>
          <a:p>
            <a:pPr algn="ctr">
              <a:lnSpc>
                <a:spcPct val="120000"/>
              </a:lnSpc>
            </a:pPr>
            <a:r>
              <a:rPr lang="en-GB" dirty="0">
                <a:solidFill>
                  <a:schemeClr val="accent5">
                    <a:lumMod val="50000"/>
                  </a:schemeClr>
                </a:solidFill>
              </a:rPr>
              <a:t>between their thumb and fingers.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D8C7A908-8484-4C96-9C61-51C0F30B270B}"/>
              </a:ext>
            </a:extLst>
          </p:cNvPr>
          <p:cNvSpPr/>
          <p:nvPr/>
        </p:nvSpPr>
        <p:spPr>
          <a:xfrm>
            <a:off x="5960613" y="3003098"/>
            <a:ext cx="2427737" cy="2427737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58363C13-AAFD-4E9E-904A-A12B66AE6A74}"/>
              </a:ext>
            </a:extLst>
          </p:cNvPr>
          <p:cNvSpPr/>
          <p:nvPr/>
        </p:nvSpPr>
        <p:spPr>
          <a:xfrm>
            <a:off x="755650" y="3003097"/>
            <a:ext cx="2427737" cy="2427737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 hidden="1">
            <a:extLst>
              <a:ext uri="{FF2B5EF4-FFF2-40B4-BE49-F238E27FC236}">
                <a16:creationId xmlns:a16="http://schemas.microsoft.com/office/drawing/2014/main" id="{138E5C9B-7F72-411A-88B2-F67EFC1133F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97" t="33902" r="-7960" b="-11431"/>
          <a:stretch/>
        </p:blipFill>
        <p:spPr>
          <a:xfrm>
            <a:off x="755650" y="3003097"/>
            <a:ext cx="2427737" cy="2427737"/>
          </a:xfrm>
          <a:prstGeom prst="flowChartConnector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F65BAA2-9F5E-47DD-822F-26C3E48C53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2374" t="-5506" r="-34118" b="973"/>
          <a:stretch/>
        </p:blipFill>
        <p:spPr>
          <a:xfrm>
            <a:off x="5960614" y="3003098"/>
            <a:ext cx="2427736" cy="2427736"/>
          </a:xfrm>
          <a:prstGeom prst="ellipse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804F634-955E-4E33-897E-E54D684AE06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0055" t="-216612" r="22486" b="-11364"/>
          <a:stretch/>
        </p:blipFill>
        <p:spPr>
          <a:xfrm>
            <a:off x="755651" y="3003096"/>
            <a:ext cx="2427734" cy="2427736"/>
          </a:xfrm>
          <a:prstGeom prst="ellipse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00B929F-3B5D-437B-85E5-1FEBEF3EB8C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9559" t="-12414" r="71580" b="45545"/>
          <a:stretch/>
        </p:blipFill>
        <p:spPr>
          <a:xfrm flipH="1">
            <a:off x="755648" y="3003097"/>
            <a:ext cx="2427737" cy="2427736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611651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285"/>
    </mc:Choice>
    <mc:Fallback xmlns="">
      <p:transition spd="slow" advTm="14285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22"/>
    </mc:Choice>
    <mc:Fallback xmlns="">
      <p:transition spd="slow" advTm="6122"/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57</TotalTime>
  <Words>220</Words>
  <Application>Microsoft Office PowerPoint</Application>
  <PresentationFormat>On-screen Show (4:3)</PresentationFormat>
  <Paragraphs>34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Twinkl SemiBold</vt:lpstr>
      <vt:lpstr>Twinkl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Lucy Swift</dc:creator>
  <cp:lastModifiedBy>Julie</cp:lastModifiedBy>
  <cp:revision>9</cp:revision>
  <dcterms:created xsi:type="dcterms:W3CDTF">2018-05-31T14:23:14Z</dcterms:created>
  <dcterms:modified xsi:type="dcterms:W3CDTF">2021-06-30T20:04:43Z</dcterms:modified>
</cp:coreProperties>
</file>