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336" r:id="rId3"/>
    <p:sldId id="322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50" r:id="rId16"/>
    <p:sldId id="351" r:id="rId17"/>
    <p:sldId id="348" r:id="rId18"/>
    <p:sldId id="349" r:id="rId19"/>
    <p:sldId id="35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341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525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098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81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551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59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571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512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485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64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019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18000">
              <a:schemeClr val="accent4">
                <a:lumMod val="60000"/>
                <a:lumOff val="40000"/>
              </a:schemeClr>
            </a:gs>
            <a:gs pos="26000">
              <a:schemeClr val="accent4">
                <a:lumMod val="60000"/>
                <a:lumOff val="40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D3886-1111-490F-81D7-55D868DAC5F0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B39B8-52F5-4F3F-AAA3-D9BA59C15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502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3334" y="172619"/>
            <a:ext cx="11732654" cy="69865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0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Date</a:t>
            </a:r>
          </a:p>
          <a:p>
            <a:endParaRPr lang="en-US" sz="3200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endParaRPr lang="en-US" sz="3200" b="0" u="sng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r>
              <a:rPr lang="en-US" sz="32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Arithmetic</a:t>
            </a:r>
          </a:p>
          <a:p>
            <a:pPr algn="ctr"/>
            <a:endParaRPr lang="en-US" sz="3200" b="0" u="sng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en-US" sz="3200" b="0" u="sng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32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Starter</a:t>
            </a:r>
          </a:p>
          <a:p>
            <a:pPr marL="457200" indent="-457200">
              <a:buAutoNum type="arabicParenR"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7452 ÷ 5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457200" indent="-457200">
              <a:buAutoNum type="arabicParenR"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8534 ÷ 5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457200" indent="-457200">
              <a:buAutoNum type="arabicParenR"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1428 ÷ 5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457200" indent="-457200">
              <a:buAutoNum type="arabicParenR"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3984 x 5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457200" indent="-457200">
              <a:buAutoNum type="arabicParenR"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1832 x </a:t>
            </a:r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5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457200" indent="-457200">
              <a:buAutoNum type="arabicParenR"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4885 x </a:t>
            </a:r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5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endParaRPr lang="en-US" sz="32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471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90" y="991798"/>
            <a:ext cx="5944430" cy="30198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052995" y="1373629"/>
            <a:ext cx="17459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5  4  1  3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37853" y="2019960"/>
            <a:ext cx="8611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8  6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67954" y="2019959"/>
            <a:ext cx="3850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364879" y="2743926"/>
            <a:ext cx="279471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7668025" y="2743925"/>
            <a:ext cx="21884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3  2  4  7  8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053910" y="3267837"/>
            <a:ext cx="3145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176186" y="3267837"/>
            <a:ext cx="3145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7364879" y="3875121"/>
            <a:ext cx="279471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7225598" y="3914166"/>
            <a:ext cx="26308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4  3  </a:t>
            </a: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0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603064" y="4521450"/>
            <a:ext cx="3145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176185" y="4521450"/>
            <a:ext cx="3145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753005" y="4521450"/>
            <a:ext cx="3145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7391174" y="5109346"/>
            <a:ext cx="279471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7225598" y="5162740"/>
            <a:ext cx="26308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 </a:t>
            </a: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5  1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8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603063" y="5809071"/>
            <a:ext cx="3145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1895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2421" y="327165"/>
            <a:ext cx="11587657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Answer the following questions:</a:t>
            </a:r>
          </a:p>
          <a:p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4758 x 19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6473 x 28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9847 x 56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59493 x 43</a:t>
            </a:r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Speech Bubble: Rectangle with Corners Rounded 15"/>
          <p:cNvSpPr/>
          <p:nvPr/>
        </p:nvSpPr>
        <p:spPr>
          <a:xfrm>
            <a:off x="592428" y="5112913"/>
            <a:ext cx="3854373" cy="1398371"/>
          </a:xfrm>
          <a:prstGeom prst="wedgeRoundRectCallout">
            <a:avLst>
              <a:gd name="adj1" fmla="val -60030"/>
              <a:gd name="adj2" fmla="val 23255"/>
              <a:gd name="adj3" fmla="val 16667"/>
            </a:avLst>
          </a:prstGeom>
          <a:solidFill>
            <a:srgbClr val="FDCFD7"/>
          </a:solidFill>
          <a:ln w="38100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Use the method we have just looked at.</a:t>
            </a:r>
          </a:p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Remember your place holder.</a:t>
            </a:r>
            <a:endParaRPr lang="en-GB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7154742" y="5236596"/>
            <a:ext cx="4745336" cy="1449886"/>
          </a:xfrm>
          <a:prstGeom prst="wedgeEllipseCallout">
            <a:avLst>
              <a:gd name="adj1" fmla="val 48594"/>
              <a:gd name="adj2" fmla="val 4751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Does it matter which way round you multiply the numbers? Why/ why not? Prove it.</a:t>
            </a: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713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33" y="296339"/>
            <a:ext cx="5963482" cy="30198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993136" y="1373629"/>
            <a:ext cx="17203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6    4    5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7817476" y="1373629"/>
            <a:ext cx="20716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7817476" y="1373630"/>
            <a:ext cx="0" cy="6463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7076903" y="1392822"/>
            <a:ext cx="6527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43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89512" y="3316185"/>
            <a:ext cx="886781" cy="36933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43</a:t>
            </a:r>
          </a:p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86</a:t>
            </a:r>
          </a:p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129</a:t>
            </a:r>
          </a:p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172</a:t>
            </a:r>
          </a:p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215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07072" y="3316184"/>
            <a:ext cx="886781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258</a:t>
            </a:r>
          </a:p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301</a:t>
            </a:r>
          </a:p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344</a:t>
            </a:r>
          </a:p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387</a:t>
            </a:r>
            <a:endParaRPr lang="en-US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993135" y="746491"/>
            <a:ext cx="17203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1    5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482178" y="1406152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008377" y="1392822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21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6846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808" y="248174"/>
            <a:ext cx="8601845" cy="4362462"/>
          </a:xfrm>
          <a:prstGeom prst="rect">
            <a:avLst/>
          </a:prstGeom>
        </p:spPr>
      </p:pic>
      <p:sp>
        <p:nvSpPr>
          <p:cNvPr id="5" name="Speech Bubble: Rectangle with Corners Rounded 15"/>
          <p:cNvSpPr/>
          <p:nvPr/>
        </p:nvSpPr>
        <p:spPr>
          <a:xfrm>
            <a:off x="592428" y="5112913"/>
            <a:ext cx="3854373" cy="1398371"/>
          </a:xfrm>
          <a:prstGeom prst="wedgeRoundRectCallout">
            <a:avLst>
              <a:gd name="adj1" fmla="val -60030"/>
              <a:gd name="adj2" fmla="val 23255"/>
              <a:gd name="adj3" fmla="val 16667"/>
            </a:avLst>
          </a:prstGeom>
          <a:solidFill>
            <a:srgbClr val="FDCFD7"/>
          </a:solidFill>
          <a:ln w="38100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97, 194, 291, 388, 485, 582, 679, 776, 873</a:t>
            </a:r>
            <a:endParaRPr lang="en-GB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7154742" y="5236596"/>
            <a:ext cx="4745336" cy="1449886"/>
          </a:xfrm>
          <a:prstGeom prst="wedgeEllipseCallout">
            <a:avLst>
              <a:gd name="adj1" fmla="val 48594"/>
              <a:gd name="adj2" fmla="val 4751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What is the most efficient way of adding 97 each time for your repeated addition? Why?</a:t>
            </a: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406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2421" y="327165"/>
            <a:ext cx="11587657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Answer the following questions:</a:t>
            </a:r>
          </a:p>
          <a:p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4758 ÷ 19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6473 ÷ 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28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9847 ÷ 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56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59493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÷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43</a:t>
            </a:r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Speech Bubble: Rectangle with Corners Rounded 15"/>
          <p:cNvSpPr/>
          <p:nvPr/>
        </p:nvSpPr>
        <p:spPr>
          <a:xfrm>
            <a:off x="592428" y="5133564"/>
            <a:ext cx="4031087" cy="1552918"/>
          </a:xfrm>
          <a:prstGeom prst="wedgeRoundRectCallout">
            <a:avLst>
              <a:gd name="adj1" fmla="val -60030"/>
              <a:gd name="adj2" fmla="val 23255"/>
              <a:gd name="adj3" fmla="val 16667"/>
            </a:avLst>
          </a:prstGeom>
          <a:solidFill>
            <a:srgbClr val="FDCFD7"/>
          </a:solidFill>
          <a:ln w="38100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Use the method we have just looked at.</a:t>
            </a:r>
          </a:p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Remember to try and find the most efficient method for your repeated addition.</a:t>
            </a:r>
            <a:endParaRPr lang="en-GB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7154742" y="5236596"/>
            <a:ext cx="4745336" cy="1449886"/>
          </a:xfrm>
          <a:prstGeom prst="wedgeEllipseCallout">
            <a:avLst>
              <a:gd name="adj1" fmla="val 48594"/>
              <a:gd name="adj2" fmla="val 4751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Explain why you wouldn’t use the same method for 4568 </a:t>
            </a:r>
            <a:r>
              <a:rPr lang="en-US" sz="2000" dirty="0">
                <a:ln w="0"/>
                <a:solidFill>
                  <a:schemeClr val="tx1"/>
                </a:solidFill>
              </a:rPr>
              <a:t>÷ </a:t>
            </a:r>
            <a:r>
              <a:rPr lang="en-US" sz="2000" dirty="0" smtClean="0">
                <a:ln w="0"/>
                <a:solidFill>
                  <a:schemeClr val="tx1"/>
                </a:solidFill>
              </a:rPr>
              <a:t>1000</a:t>
            </a: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900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84" y="270397"/>
            <a:ext cx="6580181" cy="3038619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84" y="3726699"/>
            <a:ext cx="5982535" cy="2753109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751527" y="515155"/>
            <a:ext cx="528034" cy="360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324378" y="3887273"/>
            <a:ext cx="336997" cy="360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159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2421" y="327165"/>
            <a:ext cx="11587657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Answer the following questions:</a:t>
            </a:r>
          </a:p>
          <a:p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4758 ÷ 10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6.473 x 100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9847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÷ 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1000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594.93 x 10</a:t>
            </a:r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Speech Bubble: Rectangle with Corners Rounded 15"/>
          <p:cNvSpPr/>
          <p:nvPr/>
        </p:nvSpPr>
        <p:spPr>
          <a:xfrm>
            <a:off x="592429" y="5537914"/>
            <a:ext cx="4005330" cy="1148567"/>
          </a:xfrm>
          <a:prstGeom prst="wedgeRoundRectCallout">
            <a:avLst>
              <a:gd name="adj1" fmla="val -60030"/>
              <a:gd name="adj2" fmla="val 23255"/>
              <a:gd name="adj3" fmla="val 16667"/>
            </a:avLst>
          </a:prstGeom>
          <a:solidFill>
            <a:srgbClr val="FDCFD7"/>
          </a:solidFill>
          <a:ln w="38100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Use the methods we have just looked at.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7154742" y="5236596"/>
            <a:ext cx="4745336" cy="1449886"/>
          </a:xfrm>
          <a:prstGeom prst="wedgeEllipseCallout">
            <a:avLst>
              <a:gd name="adj1" fmla="val 48594"/>
              <a:gd name="adj2" fmla="val 4751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Explain why you can’t always just add a zero on the end when multiplying by 10, 100 or 1000</a:t>
            </a: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76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16" y="888582"/>
            <a:ext cx="7223487" cy="33356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242270" y="888582"/>
            <a:ext cx="2552301" cy="20928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3.9 x 10 = 39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39 x 3 = 117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021110" y="4224269"/>
            <a:ext cx="3020379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3.9 x 3 = 11.7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11.7 x 10 = 117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2387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2421" y="327165"/>
            <a:ext cx="11587657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Answer the following questions:</a:t>
            </a:r>
          </a:p>
          <a:p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4.6 x 20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0.7 x 50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9.6 x 70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12.3 x 40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0.9 x 400</a:t>
            </a:r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Speech Bubble: Rectangle with Corners Rounded 15"/>
          <p:cNvSpPr/>
          <p:nvPr/>
        </p:nvSpPr>
        <p:spPr>
          <a:xfrm>
            <a:off x="592429" y="5537914"/>
            <a:ext cx="4005330" cy="1148567"/>
          </a:xfrm>
          <a:prstGeom prst="wedgeRoundRectCallout">
            <a:avLst>
              <a:gd name="adj1" fmla="val -60030"/>
              <a:gd name="adj2" fmla="val 23255"/>
              <a:gd name="adj3" fmla="val 16667"/>
            </a:avLst>
          </a:prstGeom>
          <a:solidFill>
            <a:srgbClr val="FDCFD7"/>
          </a:solidFill>
          <a:ln w="38100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Use the methods we have just looked at or your own method.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7154742" y="5236596"/>
            <a:ext cx="4745336" cy="1449886"/>
          </a:xfrm>
          <a:prstGeom prst="wedgeEllipseCallout">
            <a:avLst>
              <a:gd name="adj1" fmla="val 48594"/>
              <a:gd name="adj2" fmla="val 4751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Why can you use a different method for the second and fifth question?</a:t>
            </a: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052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74" y="250694"/>
            <a:ext cx="7125562" cy="330181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262200" y="1255269"/>
            <a:ext cx="24609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½ of 28 = 14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538" y="3778214"/>
            <a:ext cx="5743054" cy="275310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400121" y="3778214"/>
            <a:ext cx="2464136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 x 40 = 40</a:t>
            </a:r>
          </a:p>
          <a:p>
            <a:pPr algn="ctr"/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½ of 40 = 20</a:t>
            </a:r>
          </a:p>
          <a:p>
            <a:pPr algn="ctr"/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40 + 20 = 60</a:t>
            </a:r>
          </a:p>
        </p:txBody>
      </p:sp>
    </p:spTree>
    <p:extLst>
      <p:ext uri="{BB962C8B-B14F-4D97-AF65-F5344CB8AC3E}">
        <p14:creationId xmlns:p14="http://schemas.microsoft.com/office/powerpoint/2010/main" val="38393954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2421" y="327165"/>
            <a:ext cx="11587657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Answer the following questions:</a:t>
            </a:r>
          </a:p>
          <a:p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54 x 0.5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1 ½ x 76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48 x 0.5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98 x 2 ½ 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60 x 0.25</a:t>
            </a:r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Speech Bubble: Rectangle with Corners Rounded 15"/>
          <p:cNvSpPr/>
          <p:nvPr/>
        </p:nvSpPr>
        <p:spPr>
          <a:xfrm>
            <a:off x="592429" y="5537914"/>
            <a:ext cx="4005330" cy="1148567"/>
          </a:xfrm>
          <a:prstGeom prst="wedgeRoundRectCallout">
            <a:avLst>
              <a:gd name="adj1" fmla="val -60030"/>
              <a:gd name="adj2" fmla="val 23255"/>
              <a:gd name="adj3" fmla="val 16667"/>
            </a:avLst>
          </a:prstGeom>
          <a:solidFill>
            <a:srgbClr val="FDCFD7"/>
          </a:solidFill>
          <a:ln w="38100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Use the methods we have just looked at or your own method.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7154742" y="5236596"/>
            <a:ext cx="4745336" cy="1449886"/>
          </a:xfrm>
          <a:prstGeom prst="wedgeEllipseCallout">
            <a:avLst>
              <a:gd name="adj1" fmla="val 48594"/>
              <a:gd name="adj2" fmla="val 4751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Why can you use a different method for the second and fifth question?</a:t>
            </a: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113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48" y="986851"/>
            <a:ext cx="6410242" cy="297984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405352" y="1777283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5352" y="1777283"/>
                <a:ext cx="320601" cy="92339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8819881" y="1777283"/>
                <a:ext cx="320601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19881" y="1777283"/>
                <a:ext cx="320601" cy="92519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8080396" y="1915814"/>
            <a:ext cx="3850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89313" y="3089529"/>
            <a:ext cx="19672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x 3 = 12</a:t>
            </a:r>
          </a:p>
          <a:p>
            <a:pPr algn="ctr"/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 x 5 = 30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405352" y="5300713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5352" y="5300713"/>
                <a:ext cx="320601" cy="92339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8819881" y="5300713"/>
                <a:ext cx="320601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19881" y="5300713"/>
                <a:ext cx="320601" cy="925190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8080396" y="5439244"/>
            <a:ext cx="3850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480499" y="5457504"/>
            <a:ext cx="4138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074109" y="5298917"/>
                <a:ext cx="548227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30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74109" y="5298917"/>
                <a:ext cx="548227" cy="925190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10802050" y="5457504"/>
            <a:ext cx="4138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1395660" y="5298917"/>
                <a:ext cx="320601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5660" y="5298917"/>
                <a:ext cx="320601" cy="925190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535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2421" y="327165"/>
            <a:ext cx="1158765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Answer the following questions:</a:t>
            </a:r>
          </a:p>
        </p:txBody>
      </p:sp>
      <p:sp>
        <p:nvSpPr>
          <p:cNvPr id="9" name="Speech Bubble: Rectangle with Corners Rounded 15"/>
          <p:cNvSpPr/>
          <p:nvPr/>
        </p:nvSpPr>
        <p:spPr>
          <a:xfrm>
            <a:off x="592429" y="5537914"/>
            <a:ext cx="4005330" cy="1148567"/>
          </a:xfrm>
          <a:prstGeom prst="wedgeRoundRectCallout">
            <a:avLst>
              <a:gd name="adj1" fmla="val -60030"/>
              <a:gd name="adj2" fmla="val 23255"/>
              <a:gd name="adj3" fmla="val 16667"/>
            </a:avLst>
          </a:prstGeom>
          <a:solidFill>
            <a:srgbClr val="FDCFD7"/>
          </a:solidFill>
          <a:ln w="38100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Numerator x numerator</a:t>
            </a:r>
          </a:p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Denominator x denominator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7154742" y="5236596"/>
            <a:ext cx="4745336" cy="1449886"/>
          </a:xfrm>
          <a:prstGeom prst="wedgeEllipseCallout">
            <a:avLst>
              <a:gd name="adj1" fmla="val 48594"/>
              <a:gd name="adj2" fmla="val 4751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Which ones can you simplify? How do you know?</a:t>
            </a:r>
            <a:endParaRPr lang="en-GB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92429" y="1275007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429" y="1275007"/>
                <a:ext cx="320601" cy="92339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006958" y="1275007"/>
                <a:ext cx="320601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6958" y="1275007"/>
                <a:ext cx="320601" cy="92519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1267473" y="1413538"/>
            <a:ext cx="3850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92429" y="3341685"/>
                <a:ext cx="320601" cy="9351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429" y="3341685"/>
                <a:ext cx="320601" cy="93519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006958" y="3341685"/>
                <a:ext cx="320601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6958" y="3341685"/>
                <a:ext cx="320601" cy="92519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1267473" y="3480216"/>
            <a:ext cx="3850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579912" y="1275007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9912" y="1275007"/>
                <a:ext cx="320601" cy="92339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994441" y="1275007"/>
                <a:ext cx="548227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4441" y="1275007"/>
                <a:ext cx="548227" cy="925190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6254956" y="1413538"/>
            <a:ext cx="3850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352285" y="3341685"/>
                <a:ext cx="548227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2285" y="3341685"/>
                <a:ext cx="548227" cy="925190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994440" y="3340786"/>
                <a:ext cx="548227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30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4440" y="3340786"/>
                <a:ext cx="548227" cy="925190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/>
          <p:cNvSpPr/>
          <p:nvPr/>
        </p:nvSpPr>
        <p:spPr>
          <a:xfrm>
            <a:off x="6254956" y="3480216"/>
            <a:ext cx="3850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4131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63" y="1257307"/>
            <a:ext cx="6947723" cy="322454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100812" y="1409854"/>
                <a:ext cx="320601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0812" y="1409854"/>
                <a:ext cx="320601" cy="92519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8676925" y="1549283"/>
            <a:ext cx="11913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140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52631" y="3007775"/>
            <a:ext cx="26693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x 140 = 280</a:t>
            </a:r>
          </a:p>
          <a:p>
            <a:pPr algn="ctr"/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44396" y="4227262"/>
            <a:ext cx="4138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338006" y="4068675"/>
                <a:ext cx="775853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280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8006" y="4068675"/>
                <a:ext cx="775853" cy="92519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915502" y="4068675"/>
                <a:ext cx="320601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5502" y="4068675"/>
                <a:ext cx="320601" cy="92519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8491615" y="4208104"/>
            <a:ext cx="11913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140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040537" y="5594029"/>
            <a:ext cx="246413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280 ÷ 5 = 56</a:t>
            </a:r>
          </a:p>
          <a:p>
            <a:pPr algn="ctr"/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3966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2421" y="327165"/>
            <a:ext cx="1158765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Answer the following questions:</a:t>
            </a:r>
          </a:p>
        </p:txBody>
      </p:sp>
      <p:sp>
        <p:nvSpPr>
          <p:cNvPr id="9" name="Speech Bubble: Rectangle with Corners Rounded 15"/>
          <p:cNvSpPr/>
          <p:nvPr/>
        </p:nvSpPr>
        <p:spPr>
          <a:xfrm>
            <a:off x="592429" y="5537914"/>
            <a:ext cx="4005330" cy="1148567"/>
          </a:xfrm>
          <a:prstGeom prst="wedgeRoundRectCallout">
            <a:avLst>
              <a:gd name="adj1" fmla="val -60030"/>
              <a:gd name="adj2" fmla="val 23255"/>
              <a:gd name="adj3" fmla="val 16667"/>
            </a:avLst>
          </a:prstGeom>
          <a:solidFill>
            <a:srgbClr val="FDCFD7"/>
          </a:solidFill>
          <a:ln w="38100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Whole number x numerator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7154742" y="5236596"/>
            <a:ext cx="4745336" cy="1449886"/>
          </a:xfrm>
          <a:prstGeom prst="wedgeEllipseCallout">
            <a:avLst>
              <a:gd name="adj1" fmla="val 48594"/>
              <a:gd name="adj2" fmla="val 4751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How else could you solve the second question? Why?</a:t>
            </a:r>
            <a:endParaRPr lang="en-GB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92429" y="1275007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429" y="1275007"/>
                <a:ext cx="320601" cy="92339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1247371" y="1413538"/>
            <a:ext cx="119135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400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47952" y="3341685"/>
                <a:ext cx="548227" cy="9351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952" y="3341685"/>
                <a:ext cx="548227" cy="93519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1247371" y="3468155"/>
            <a:ext cx="119135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320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466097" y="1275007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6097" y="1275007"/>
                <a:ext cx="320601" cy="92339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5886638" y="1413538"/>
            <a:ext cx="11913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400</a:t>
            </a:r>
            <a:endParaRPr 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466097" y="3328725"/>
                <a:ext cx="320601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6097" y="3328725"/>
                <a:ext cx="320601" cy="92519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/>
          <p:cNvSpPr/>
          <p:nvPr/>
        </p:nvSpPr>
        <p:spPr>
          <a:xfrm>
            <a:off x="6049518" y="3481114"/>
            <a:ext cx="119135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180</a:t>
            </a:r>
            <a:endParaRPr 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8506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86" y="1300707"/>
            <a:ext cx="7008535" cy="32467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229600" y="2125012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9600" y="2125012"/>
                <a:ext cx="320601" cy="92339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8927161" y="2250665"/>
            <a:ext cx="752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÷ 2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60578" y="3991050"/>
            <a:ext cx="17331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x 2 = 8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229600" y="5131206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9600" y="5131206"/>
                <a:ext cx="320601" cy="92339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8927161" y="5256859"/>
            <a:ext cx="752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÷ 2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957018" y="5289793"/>
            <a:ext cx="4138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550628" y="5131206"/>
                <a:ext cx="320601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50628" y="5131206"/>
                <a:ext cx="320601" cy="92519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6540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2421" y="327165"/>
            <a:ext cx="1158765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Answer the following questions:</a:t>
            </a:r>
          </a:p>
        </p:txBody>
      </p:sp>
      <p:sp>
        <p:nvSpPr>
          <p:cNvPr id="9" name="Speech Bubble: Rectangle with Corners Rounded 15"/>
          <p:cNvSpPr/>
          <p:nvPr/>
        </p:nvSpPr>
        <p:spPr>
          <a:xfrm>
            <a:off x="592429" y="5537914"/>
            <a:ext cx="4005330" cy="1148567"/>
          </a:xfrm>
          <a:prstGeom prst="wedgeRoundRectCallout">
            <a:avLst>
              <a:gd name="adj1" fmla="val -60030"/>
              <a:gd name="adj2" fmla="val 23255"/>
              <a:gd name="adj3" fmla="val 16667"/>
            </a:avLst>
          </a:prstGeom>
          <a:solidFill>
            <a:srgbClr val="FDCFD7"/>
          </a:solidFill>
          <a:ln w="38100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dirty="0" smtClean="0">
                <a:solidFill>
                  <a:schemeClr val="tx1"/>
                </a:solidFill>
                <a:latin typeface="SassoonPrimaryInfant" pitchFamily="2" charset="0"/>
              </a:rPr>
              <a:t>Whole number x denominator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7154742" y="5236596"/>
            <a:ext cx="4745336" cy="1449886"/>
          </a:xfrm>
          <a:prstGeom prst="wedgeEllipseCallout">
            <a:avLst>
              <a:gd name="adj1" fmla="val 48594"/>
              <a:gd name="adj2" fmla="val 4751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How else could you solve the final question? Why?</a:t>
            </a:r>
            <a:endParaRPr lang="en-GB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92429" y="1275007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429" y="1275007"/>
                <a:ext cx="320601" cy="92339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1258612" y="1413538"/>
            <a:ext cx="752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÷ 4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92429" y="3341685"/>
                <a:ext cx="320601" cy="9351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429" y="3341685"/>
                <a:ext cx="320601" cy="93519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1258612" y="3480216"/>
            <a:ext cx="752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÷ 6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579912" y="1275007"/>
                <a:ext cx="320601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9912" y="1275007"/>
                <a:ext cx="320601" cy="92339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6106249" y="1413538"/>
            <a:ext cx="752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÷ 3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352285" y="3341685"/>
                <a:ext cx="548227" cy="92519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2285" y="3341685"/>
                <a:ext cx="548227" cy="92519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/>
          <p:cNvSpPr/>
          <p:nvPr/>
        </p:nvSpPr>
        <p:spPr>
          <a:xfrm>
            <a:off x="6151704" y="3480216"/>
            <a:ext cx="752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÷ 4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6339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2421" y="327165"/>
            <a:ext cx="11587657" cy="65556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Answer the following questions:</a:t>
            </a:r>
          </a:p>
          <a:p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3848 x 7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5883 x 19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4749 x 84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49390 x 68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748.49 x 1000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3.53 x 10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06249" y="1060850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3848 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÷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7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5883 ÷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19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4749 ÷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84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49390 ÷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68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748.49 ÷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1000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3.53 ÷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841998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690</Words>
  <Application>Microsoft Office PowerPoint</Application>
  <PresentationFormat>Widescreen</PresentationFormat>
  <Paragraphs>204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Century Gothic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 Gregory</dc:creator>
  <cp:lastModifiedBy>Mr P. Hardeman</cp:lastModifiedBy>
  <cp:revision>64</cp:revision>
  <dcterms:created xsi:type="dcterms:W3CDTF">2019-02-17T17:20:15Z</dcterms:created>
  <dcterms:modified xsi:type="dcterms:W3CDTF">2023-05-10T11:21:02Z</dcterms:modified>
</cp:coreProperties>
</file>