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http://customooxmlschemas.google.com/">
      <go:slidesCustomData xmlns:go="http://customooxmlschemas.google.com/" r:id="rId13" roundtripDataSignature="AMtx7mj5VAmFcwsnHSCeQZ7zAVu3jroO5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  <p:guide pos="340"/>
        <p:guide pos="3974" orient="horz"/>
        <p:guide pos="5420"/>
        <p:guide pos="346" orient="horz"/>
        <p:guide pos="476"/>
        <p:guide pos="482" orient="horz"/>
        <p:guide pos="3838" orient="horz"/>
        <p:guide pos="5284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customschemas.google.com/relationships/presentationmetadata" Target="metadata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" name="Google Shape;31;p1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" name="Google Shape;35;p2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" name="Google Shape;42;p3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" name="Google Shape;49;p4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" name="Google Shape;56;p5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3" name="Google Shape;63;p6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" name="Google Shape;70;p7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jpg"/><Relationship Id="rId3" Type="http://schemas.openxmlformats.org/officeDocument/2006/relationships/image" Target="../media/image13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Relationship Id="rId3" Type="http://schemas.openxmlformats.org/officeDocument/2006/relationships/image" Target="../media/image13.pn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3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 Slide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2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oogle Shape;13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2767" y="6196125"/>
            <a:ext cx="576495" cy="5807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>
  <p:cSld name="Title and Content"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10"/>
          <p:cNvSpPr/>
          <p:nvPr/>
        </p:nvSpPr>
        <p:spPr>
          <a:xfrm>
            <a:off x="457198" y="438151"/>
            <a:ext cx="8220075" cy="5957887"/>
          </a:xfrm>
          <a:prstGeom prst="roundRect">
            <a:avLst>
              <a:gd fmla="val 2649" name="adj"/>
            </a:avLst>
          </a:prstGeom>
          <a:solidFill>
            <a:schemeClr val="lt1">
              <a:alpha val="89803"/>
            </a:schemeClr>
          </a:solidFill>
          <a:ln cap="rnd" cmpd="sng" w="254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3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16" name="Google Shape;16;p10"/>
          <p:cNvSpPr/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End Slide">
  <p:cSld name="End Slide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oogle Shape;18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2767" y="6196125"/>
            <a:ext cx="576495" cy="5807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 with Box">
  <p:cSld name="Title Slide with Box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12"/>
          <p:cNvSpPr/>
          <p:nvPr/>
        </p:nvSpPr>
        <p:spPr>
          <a:xfrm>
            <a:off x="457198" y="438151"/>
            <a:ext cx="8220075" cy="5957887"/>
          </a:xfrm>
          <a:prstGeom prst="roundRect">
            <a:avLst>
              <a:gd fmla="val 2649" name="adj"/>
            </a:avLst>
          </a:prstGeom>
          <a:solidFill>
            <a:schemeClr val="lt1">
              <a:alpha val="89803"/>
            </a:schemeClr>
          </a:solidFill>
          <a:ln cap="rnd" cmpd="sng" w="254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3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pic>
        <p:nvPicPr>
          <p:cNvPr id="21" name="Google Shape;21;p1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8072497" y="5734211"/>
            <a:ext cx="576495" cy="5807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ims Slide">
  <p:cSld name="Aims Slide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13"/>
          <p:cNvSpPr/>
          <p:nvPr/>
        </p:nvSpPr>
        <p:spPr>
          <a:xfrm>
            <a:off x="503239" y="2930434"/>
            <a:ext cx="8137524" cy="3414803"/>
          </a:xfrm>
          <a:prstGeom prst="roundRect">
            <a:avLst>
              <a:gd fmla="val 6409" name="adj"/>
            </a:avLst>
          </a:prstGeom>
          <a:solidFill>
            <a:srgbClr val="FFF9E7"/>
          </a:solidFill>
          <a:ln cap="rnd" cmpd="sng" w="25400">
            <a:solidFill>
              <a:srgbClr val="FEFBDA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3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24" name="Google Shape;24;p13"/>
          <p:cNvSpPr/>
          <p:nvPr/>
        </p:nvSpPr>
        <p:spPr>
          <a:xfrm>
            <a:off x="503239" y="512763"/>
            <a:ext cx="8137524" cy="2193019"/>
          </a:xfrm>
          <a:prstGeom prst="roundRect">
            <a:avLst>
              <a:gd fmla="val 6409" name="adj"/>
            </a:avLst>
          </a:prstGeom>
          <a:solidFill>
            <a:srgbClr val="FFF9E7"/>
          </a:solidFill>
          <a:ln cap="rnd" cmpd="sng" w="25400">
            <a:solidFill>
              <a:srgbClr val="FEFBDA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3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25" name="Google Shape;25;p13"/>
          <p:cNvSpPr txBox="1"/>
          <p:nvPr/>
        </p:nvSpPr>
        <p:spPr>
          <a:xfrm>
            <a:off x="628650" y="3071286"/>
            <a:ext cx="7886700" cy="540000"/>
          </a:xfrm>
          <a:prstGeom prst="rect">
            <a:avLst/>
          </a:prstGeom>
          <a:noFill/>
          <a:ln>
            <a:noFill/>
          </a:ln>
        </p:spPr>
        <p:txBody>
          <a:bodyPr anchorCtr="1" anchor="ctr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1" i="0" lang="en-GB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Success Criteria</a:t>
            </a:r>
            <a:endParaRPr/>
          </a:p>
        </p:txBody>
      </p:sp>
      <p:sp>
        <p:nvSpPr>
          <p:cNvPr id="26" name="Google Shape;26;p13"/>
          <p:cNvSpPr txBox="1"/>
          <p:nvPr/>
        </p:nvSpPr>
        <p:spPr>
          <a:xfrm>
            <a:off x="628648" y="734785"/>
            <a:ext cx="7886700" cy="540000"/>
          </a:xfrm>
          <a:prstGeom prst="rect">
            <a:avLst/>
          </a:prstGeom>
          <a:noFill/>
          <a:ln>
            <a:noFill/>
          </a:ln>
        </p:spPr>
        <p:txBody>
          <a:bodyPr anchorCtr="1" anchor="ctr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1" i="0" lang="en-GB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Aim</a:t>
            </a:r>
            <a:endParaRPr/>
          </a:p>
        </p:txBody>
      </p:sp>
      <p:sp>
        <p:nvSpPr>
          <p:cNvPr id="27" name="Google Shape;27;p13"/>
          <p:cNvSpPr/>
          <p:nvPr>
            <p:ph idx="1" type="body"/>
          </p:nvPr>
        </p:nvSpPr>
        <p:spPr>
          <a:xfrm>
            <a:off x="628650" y="1127760"/>
            <a:ext cx="7886700" cy="1409700"/>
          </a:xfrm>
          <a:prstGeom prst="roundRect">
            <a:avLst>
              <a:gd fmla="val 2585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 sz="1665"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480"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8" name="Google Shape;28;p13"/>
          <p:cNvSpPr txBox="1"/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>
            <a:noFill/>
          </a:ln>
        </p:spPr>
        <p:txBody>
          <a:bodyPr anchorCtr="0" anchor="t" bIns="180000" lIns="180000" spcFirstLastPara="1" rIns="252000" wrap="square" tIns="252000">
            <a:normAutofit/>
          </a:bodyPr>
          <a:lstStyle/>
          <a:p>
            <a:pPr indent="-228600" lvl="0" marL="2286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b="0" i="0" lang="en-GB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Statement 1 Lorem ipsum dolor sit amet, consectetur adipiscing elit.</a:t>
            </a:r>
            <a:endParaRPr/>
          </a:p>
          <a:p>
            <a:pPr indent="-228600" lvl="0" marL="2286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b="0" i="0" lang="en-GB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Statement 2</a:t>
            </a:r>
            <a:endParaRPr/>
          </a:p>
          <a:p>
            <a:pPr indent="-228600" lvl="1" marL="685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</a:pPr>
            <a:r>
              <a:rPr b="0" i="0" lang="en-GB" sz="16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Sub statement</a:t>
            </a: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14.jp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8"/>
          <p:cNvSpPr/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8"/>
          <p:cNvSpPr/>
          <p:nvPr>
            <p:ph idx="1" type="body"/>
          </p:nvPr>
        </p:nvSpPr>
        <p:spPr>
          <a:xfrm>
            <a:off x="489745" y="1957386"/>
            <a:ext cx="8164510" cy="4387851"/>
          </a:xfrm>
          <a:prstGeom prst="roundRect">
            <a:avLst>
              <a:gd fmla="val 2585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rmAutofit/>
          </a:bodyPr>
          <a:lstStyle>
            <a:lvl1pPr indent="-3429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2"/>
    <p:sldLayoutId id="2147483650" r:id="rId3"/>
    <p:sldLayoutId id="2147483651" r:id="rId4"/>
    <p:sldLayoutId id="2147483652" r:id="rId5"/>
    <p:sldLayoutId id="2147483653" r:id="rId6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8.png"/><Relationship Id="rId4" Type="http://schemas.openxmlformats.org/officeDocument/2006/relationships/image" Target="../media/image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2.png"/><Relationship Id="rId4" Type="http://schemas.openxmlformats.org/officeDocument/2006/relationships/image" Target="../media/image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1.png"/><Relationship Id="rId4" Type="http://schemas.openxmlformats.org/officeDocument/2006/relationships/image" Target="../media/image5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2"/>
          <p:cNvSpPr/>
          <p:nvPr/>
        </p:nvSpPr>
        <p:spPr>
          <a:xfrm>
            <a:off x="938568" y="3154017"/>
            <a:ext cx="7266863" cy="2607619"/>
          </a:xfrm>
          <a:prstGeom prst="rect">
            <a:avLst/>
          </a:prstGeom>
          <a:noFill/>
          <a:ln>
            <a:noFill/>
          </a:ln>
        </p:spPr>
        <p:txBody>
          <a:bodyPr anchorCtr="0" anchor="t" bIns="72000" lIns="0" spcFirstLastPara="1" rIns="0" wrap="square" tIns="72000">
            <a:spAutoFit/>
          </a:bodyPr>
          <a:lstStyle/>
          <a:p>
            <a:pPr indent="0" lvl="0" marL="0" marR="0" rtl="0" algn="l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Put your playdough on your hand, on your hand.</a:t>
            </a:r>
            <a:endParaRPr/>
          </a:p>
          <a:p>
            <a:pPr indent="0" lvl="0" marL="0" marR="0" rtl="0" algn="l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Put your playdough on your hand, on your hand.</a:t>
            </a:r>
            <a:endParaRPr/>
          </a:p>
          <a:p>
            <a:pPr indent="0" lvl="0" marL="0" marR="0" rtl="0" algn="l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Take your playdough off your hand, for the song that we have planned.</a:t>
            </a:r>
            <a:endParaRPr/>
          </a:p>
          <a:p>
            <a:pPr indent="0" lvl="0" marL="0" marR="0" rtl="0" algn="l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Take your playdough off your hand, off your hand.</a:t>
            </a:r>
            <a:endParaRPr/>
          </a:p>
        </p:txBody>
      </p:sp>
      <p:pic>
        <p:nvPicPr>
          <p:cNvPr id="38" name="Google Shape;38;p2"/>
          <p:cNvPicPr preferRelativeResize="0"/>
          <p:nvPr/>
        </p:nvPicPr>
        <p:blipFill rotWithShape="1">
          <a:blip r:embed="rId3">
            <a:alphaModFix/>
          </a:blip>
          <a:srcRect b="0" l="0" r="59" t="13242"/>
          <a:stretch/>
        </p:blipFill>
        <p:spPr>
          <a:xfrm>
            <a:off x="5629013" y="0"/>
            <a:ext cx="3514987" cy="3457036"/>
          </a:xfrm>
          <a:prstGeom prst="rect">
            <a:avLst/>
          </a:prstGeom>
          <a:noFill/>
          <a:ln>
            <a:noFill/>
          </a:ln>
        </p:spPr>
      </p:pic>
      <p:pic>
        <p:nvPicPr>
          <p:cNvPr id="39" name="Google Shape;39;p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461669" y="1364467"/>
            <a:ext cx="1383035" cy="11644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3"/>
          <p:cNvSpPr/>
          <p:nvPr/>
        </p:nvSpPr>
        <p:spPr>
          <a:xfrm>
            <a:off x="969249" y="594492"/>
            <a:ext cx="7205502" cy="2607619"/>
          </a:xfrm>
          <a:prstGeom prst="rect">
            <a:avLst/>
          </a:prstGeom>
          <a:noFill/>
          <a:ln>
            <a:noFill/>
          </a:ln>
        </p:spPr>
        <p:txBody>
          <a:bodyPr anchorCtr="0" anchor="t" bIns="72000" lIns="0" spcFirstLastPara="1" rIns="0" wrap="square" tIns="72000">
            <a:spAutoFit/>
          </a:bodyPr>
          <a:lstStyle/>
          <a:p>
            <a:pPr indent="0" lvl="0" marL="0" marR="0" rtl="0" algn="ctr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Put your playdough on your head, on your head. </a:t>
            </a:r>
            <a:endParaRPr/>
          </a:p>
          <a:p>
            <a:pPr indent="0" lvl="0" marL="0" marR="0" rtl="0" algn="ctr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Put your playdough on your head, on your head. </a:t>
            </a:r>
            <a:endParaRPr/>
          </a:p>
          <a:p>
            <a:pPr indent="0" lvl="0" marL="0" marR="0" rtl="0" algn="ctr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Take your playdough off your head, standing up, look straight ahead.</a:t>
            </a:r>
            <a:endParaRPr/>
          </a:p>
          <a:p>
            <a:pPr indent="0" lvl="0" marL="0" marR="0" rtl="0" algn="ctr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Take your playdough off your head, off your head.</a:t>
            </a:r>
            <a:endParaRPr/>
          </a:p>
        </p:txBody>
      </p:sp>
      <p:pic>
        <p:nvPicPr>
          <p:cNvPr id="45" name="Google Shape;45;p3"/>
          <p:cNvPicPr preferRelativeResize="0"/>
          <p:nvPr/>
        </p:nvPicPr>
        <p:blipFill rotWithShape="1">
          <a:blip r:embed="rId3">
            <a:alphaModFix/>
          </a:blip>
          <a:srcRect b="12869" l="0" r="0" t="0"/>
          <a:stretch/>
        </p:blipFill>
        <p:spPr>
          <a:xfrm>
            <a:off x="3456265" y="3642191"/>
            <a:ext cx="2231470" cy="3215809"/>
          </a:xfrm>
          <a:prstGeom prst="rect">
            <a:avLst/>
          </a:prstGeom>
          <a:noFill/>
          <a:ln>
            <a:noFill/>
          </a:ln>
        </p:spPr>
      </p:pic>
      <p:pic>
        <p:nvPicPr>
          <p:cNvPr id="46" name="Google Shape;46;p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937082" y="3353113"/>
            <a:ext cx="1269836" cy="10691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4"/>
          <p:cNvSpPr/>
          <p:nvPr/>
        </p:nvSpPr>
        <p:spPr>
          <a:xfrm>
            <a:off x="755650" y="1072665"/>
            <a:ext cx="7632700" cy="2915395"/>
          </a:xfrm>
          <a:prstGeom prst="rect">
            <a:avLst/>
          </a:prstGeom>
          <a:noFill/>
          <a:ln>
            <a:noFill/>
          </a:ln>
        </p:spPr>
        <p:txBody>
          <a:bodyPr anchorCtr="0" anchor="t" bIns="72000" lIns="0" spcFirstLastPara="1" rIns="0" wrap="square" tIns="72000">
            <a:spAutoFit/>
          </a:bodyPr>
          <a:lstStyle/>
          <a:p>
            <a:pPr indent="0" lvl="0" marL="0" marR="0" rtl="0" algn="ctr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Put your playdough on your shoe, on your shoe. </a:t>
            </a:r>
            <a:endParaRPr/>
          </a:p>
          <a:p>
            <a:pPr indent="0" lvl="0" marL="0" marR="0" rtl="0" algn="ctr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Put your playdough on your shoe, on your shoe. </a:t>
            </a:r>
            <a:endParaRPr/>
          </a:p>
          <a:p>
            <a:pPr indent="0" lvl="0" marL="0" marR="0" rtl="0" algn="ctr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Take your playdough off your shoe, get your friend to do it too.</a:t>
            </a:r>
            <a:endParaRPr/>
          </a:p>
          <a:p>
            <a:pPr indent="0" lvl="0" marL="0" marR="0" rtl="0" algn="ctr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Take your playdough off your shoe, off your shoe.</a:t>
            </a:r>
            <a:endParaRPr/>
          </a:p>
        </p:txBody>
      </p:sp>
      <p:pic>
        <p:nvPicPr>
          <p:cNvPr id="52" name="Google Shape;52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630847" y="4091180"/>
            <a:ext cx="3076925" cy="2766820"/>
          </a:xfrm>
          <a:prstGeom prst="rect">
            <a:avLst/>
          </a:prstGeom>
          <a:noFill/>
          <a:ln>
            <a:noFill/>
          </a:ln>
        </p:spPr>
      </p:pic>
      <p:pic>
        <p:nvPicPr>
          <p:cNvPr id="53" name="Google Shape;53;p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630847" y="5226341"/>
            <a:ext cx="1118394" cy="9416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5"/>
          <p:cNvSpPr/>
          <p:nvPr/>
        </p:nvSpPr>
        <p:spPr>
          <a:xfrm>
            <a:off x="1812023" y="657704"/>
            <a:ext cx="6576328" cy="2915395"/>
          </a:xfrm>
          <a:prstGeom prst="rect">
            <a:avLst/>
          </a:prstGeom>
          <a:noFill/>
          <a:ln>
            <a:noFill/>
          </a:ln>
        </p:spPr>
        <p:txBody>
          <a:bodyPr anchorCtr="0" anchor="t" bIns="72000" lIns="0" spcFirstLastPara="1" rIns="0" wrap="square" tIns="72000">
            <a:spAutoFit/>
          </a:bodyPr>
          <a:lstStyle/>
          <a:p>
            <a:pPr indent="0" lvl="0" marL="0" marR="0" rtl="0" algn="r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Put your playdough on your knee, on your knee.</a:t>
            </a:r>
            <a:endParaRPr/>
          </a:p>
          <a:p>
            <a:pPr indent="0" lvl="0" marL="0" marR="0" rtl="0" algn="r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Put your playdough on your knee, on your knee.</a:t>
            </a:r>
            <a:endParaRPr/>
          </a:p>
          <a:p>
            <a:pPr indent="0" lvl="0" marL="0" marR="0" rtl="0" algn="r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Take your playdough off your knee, wave it round for us to see.</a:t>
            </a:r>
            <a:endParaRPr/>
          </a:p>
          <a:p>
            <a:pPr indent="0" lvl="0" marL="0" marR="0" rtl="0" algn="r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Take your playdough off your knee, off your knee.</a:t>
            </a:r>
            <a:endParaRPr/>
          </a:p>
        </p:txBody>
      </p:sp>
      <p:pic>
        <p:nvPicPr>
          <p:cNvPr id="59" name="Google Shape;59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9148" y="2759977"/>
            <a:ext cx="2244555" cy="3549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0" name="Google Shape;60;p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217769" y="5575556"/>
            <a:ext cx="555934" cy="4680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Google Shape;65;p6"/>
          <p:cNvPicPr preferRelativeResize="0"/>
          <p:nvPr/>
        </p:nvPicPr>
        <p:blipFill rotWithShape="1">
          <a:blip r:embed="rId3">
            <a:alphaModFix/>
          </a:blip>
          <a:srcRect b="46054" l="0" r="0" t="29970"/>
          <a:stretch/>
        </p:blipFill>
        <p:spPr>
          <a:xfrm>
            <a:off x="2968253" y="435103"/>
            <a:ext cx="3207493" cy="2348916"/>
          </a:xfrm>
          <a:prstGeom prst="rect">
            <a:avLst/>
          </a:prstGeom>
          <a:noFill/>
          <a:ln>
            <a:noFill/>
          </a:ln>
        </p:spPr>
      </p:pic>
      <p:sp>
        <p:nvSpPr>
          <p:cNvPr id="66" name="Google Shape;66;p6"/>
          <p:cNvSpPr/>
          <p:nvPr/>
        </p:nvSpPr>
        <p:spPr>
          <a:xfrm>
            <a:off x="814372" y="2792408"/>
            <a:ext cx="7632700" cy="2915395"/>
          </a:xfrm>
          <a:prstGeom prst="rect">
            <a:avLst/>
          </a:prstGeom>
          <a:noFill/>
          <a:ln>
            <a:noFill/>
          </a:ln>
        </p:spPr>
        <p:txBody>
          <a:bodyPr anchorCtr="0" anchor="t" bIns="72000" lIns="0" spcFirstLastPara="1" rIns="0" wrap="square" tIns="72000">
            <a:spAutoFit/>
          </a:bodyPr>
          <a:lstStyle/>
          <a:p>
            <a:pPr indent="0" lvl="0" marL="0" marR="0" rtl="0" algn="ctr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Put your playdough on your tum, on your tum.</a:t>
            </a:r>
            <a:endParaRPr/>
          </a:p>
          <a:p>
            <a:pPr indent="0" lvl="0" marL="0" marR="0" rtl="0" algn="ctr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Put your playdough on your tum, on your tum.</a:t>
            </a:r>
            <a:endParaRPr/>
          </a:p>
          <a:p>
            <a:pPr indent="0" lvl="0" marL="0" marR="0" rtl="0" algn="ctr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Take your playdough off your tum, for our song is nearly done.</a:t>
            </a:r>
            <a:endParaRPr/>
          </a:p>
          <a:p>
            <a:pPr indent="0" lvl="0" marL="0" marR="0" rtl="0" algn="ctr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Take your playdough off your tum, off your tum.</a:t>
            </a:r>
            <a:endParaRPr/>
          </a:p>
        </p:txBody>
      </p:sp>
      <p:pic>
        <p:nvPicPr>
          <p:cNvPr id="67" name="Google Shape;67;p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079904" y="1574880"/>
            <a:ext cx="984190" cy="82865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2018-01-26T12:50:46Z</dcterms:created>
  <dc:creator>Twinkl Twinkl</dc:creator>
</cp:coreProperties>
</file>