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3" r:id="rId8"/>
    <p:sldId id="264" r:id="rId9"/>
    <p:sldId id="265" r:id="rId10"/>
    <p:sldId id="262" r:id="rId1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9C6A4AF-E63D-4036-97E7-2BAB0E50BF34}" v="11" dt="2022-12-13T16:09:56.95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17" Type="http://schemas.microsoft.com/office/2015/10/relationships/revisionInfo" Target="revisionInfo.xml"/><Relationship Id="rId2" Type="http://schemas.openxmlformats.org/officeDocument/2006/relationships/slide" Target="slides/slide1.xml"/><Relationship Id="rId16" Type="http://schemas.microsoft.com/office/2016/11/relationships/changesInfo" Target="changesInfos/changesInfo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Phillip Sadula" userId="ab58aa598190a9cf" providerId="LiveId" clId="{09C6A4AF-E63D-4036-97E7-2BAB0E50BF34}"/>
    <pc:docChg chg="addSld delSld modSld sldOrd">
      <pc:chgData name="Phillip Sadula" userId="ab58aa598190a9cf" providerId="LiveId" clId="{09C6A4AF-E63D-4036-97E7-2BAB0E50BF34}" dt="2022-12-13T16:09:56.950" v="143"/>
      <pc:docMkLst>
        <pc:docMk/>
      </pc:docMkLst>
      <pc:sldChg chg="modSp mod">
        <pc:chgData name="Phillip Sadula" userId="ab58aa598190a9cf" providerId="LiveId" clId="{09C6A4AF-E63D-4036-97E7-2BAB0E50BF34}" dt="2022-12-13T16:08:58.206" v="134"/>
        <pc:sldMkLst>
          <pc:docMk/>
          <pc:sldMk cId="3284046249" sldId="256"/>
        </pc:sldMkLst>
        <pc:spChg chg="mod">
          <ac:chgData name="Phillip Sadula" userId="ab58aa598190a9cf" providerId="LiveId" clId="{09C6A4AF-E63D-4036-97E7-2BAB0E50BF34}" dt="2022-12-13T16:08:58.206" v="134"/>
          <ac:spMkLst>
            <pc:docMk/>
            <pc:sldMk cId="3284046249" sldId="256"/>
            <ac:spMk id="2" creationId="{D6BBE620-EEAB-5542-304B-8044899896A1}"/>
          </ac:spMkLst>
        </pc:spChg>
        <pc:spChg chg="mod">
          <ac:chgData name="Phillip Sadula" userId="ab58aa598190a9cf" providerId="LiveId" clId="{09C6A4AF-E63D-4036-97E7-2BAB0E50BF34}" dt="2022-12-13T16:08:58.206" v="134"/>
          <ac:spMkLst>
            <pc:docMk/>
            <pc:sldMk cId="3284046249" sldId="256"/>
            <ac:spMk id="3" creationId="{44F38104-F542-7C9F-2742-28C9E9AAB8A2}"/>
          </ac:spMkLst>
        </pc:spChg>
      </pc:sldChg>
      <pc:sldChg chg="addSp modSp mod">
        <pc:chgData name="Phillip Sadula" userId="ab58aa598190a9cf" providerId="LiveId" clId="{09C6A4AF-E63D-4036-97E7-2BAB0E50BF34}" dt="2022-12-13T16:09:25.593" v="135"/>
        <pc:sldMkLst>
          <pc:docMk/>
          <pc:sldMk cId="1958215439" sldId="257"/>
        </pc:sldMkLst>
        <pc:spChg chg="mod">
          <ac:chgData name="Phillip Sadula" userId="ab58aa598190a9cf" providerId="LiveId" clId="{09C6A4AF-E63D-4036-97E7-2BAB0E50BF34}" dt="2022-12-13T16:09:25.593" v="135"/>
          <ac:spMkLst>
            <pc:docMk/>
            <pc:sldMk cId="1958215439" sldId="257"/>
            <ac:spMk id="5" creationId="{33FBB785-CCE7-F45E-2AD9-EABF2374C644}"/>
          </ac:spMkLst>
        </pc:spChg>
        <pc:grpChg chg="add mod">
          <ac:chgData name="Phillip Sadula" userId="ab58aa598190a9cf" providerId="LiveId" clId="{09C6A4AF-E63D-4036-97E7-2BAB0E50BF34}" dt="2022-12-13T16:09:25.593" v="135"/>
          <ac:grpSpMkLst>
            <pc:docMk/>
            <pc:sldMk cId="1958215439" sldId="257"/>
            <ac:grpSpMk id="2" creationId="{186DCA30-2DB6-DACD-2EFE-211BFF9D02E8}"/>
          </ac:grpSpMkLst>
        </pc:grpChg>
        <pc:picChg chg="mod modCrop">
          <ac:chgData name="Phillip Sadula" userId="ab58aa598190a9cf" providerId="LiveId" clId="{09C6A4AF-E63D-4036-97E7-2BAB0E50BF34}" dt="2022-12-08T17:31:38.511" v="23" actId="1076"/>
          <ac:picMkLst>
            <pc:docMk/>
            <pc:sldMk cId="1958215439" sldId="257"/>
            <ac:picMk id="3" creationId="{421EB63B-7820-2B13-58C4-A3969E2187F2}"/>
          </ac:picMkLst>
        </pc:picChg>
        <pc:picChg chg="mod">
          <ac:chgData name="Phillip Sadula" userId="ab58aa598190a9cf" providerId="LiveId" clId="{09C6A4AF-E63D-4036-97E7-2BAB0E50BF34}" dt="2022-12-13T16:09:25.593" v="135"/>
          <ac:picMkLst>
            <pc:docMk/>
            <pc:sldMk cId="1958215439" sldId="257"/>
            <ac:picMk id="4" creationId="{79BD4722-9CC4-BB2B-9984-13AC23BFE5F0}"/>
          </ac:picMkLst>
        </pc:picChg>
      </pc:sldChg>
      <pc:sldChg chg="addSp modSp mod">
        <pc:chgData name="Phillip Sadula" userId="ab58aa598190a9cf" providerId="LiveId" clId="{09C6A4AF-E63D-4036-97E7-2BAB0E50BF34}" dt="2022-12-13T16:09:27.878" v="136"/>
        <pc:sldMkLst>
          <pc:docMk/>
          <pc:sldMk cId="348333478" sldId="258"/>
        </pc:sldMkLst>
        <pc:spChg chg="mod">
          <ac:chgData name="Phillip Sadula" userId="ab58aa598190a9cf" providerId="LiveId" clId="{09C6A4AF-E63D-4036-97E7-2BAB0E50BF34}" dt="2022-12-13T16:09:27.878" v="136"/>
          <ac:spMkLst>
            <pc:docMk/>
            <pc:sldMk cId="348333478" sldId="258"/>
            <ac:spMk id="5" creationId="{A224DE8A-3DB0-70CB-D54B-642F1DD598DD}"/>
          </ac:spMkLst>
        </pc:spChg>
        <pc:grpChg chg="add mod">
          <ac:chgData name="Phillip Sadula" userId="ab58aa598190a9cf" providerId="LiveId" clId="{09C6A4AF-E63D-4036-97E7-2BAB0E50BF34}" dt="2022-12-13T16:09:27.878" v="136"/>
          <ac:grpSpMkLst>
            <pc:docMk/>
            <pc:sldMk cId="348333478" sldId="258"/>
            <ac:grpSpMk id="2" creationId="{2F701B9F-099A-1C72-0B65-0B2C770C3CEC}"/>
          </ac:grpSpMkLst>
        </pc:grpChg>
        <pc:picChg chg="mod modCrop">
          <ac:chgData name="Phillip Sadula" userId="ab58aa598190a9cf" providerId="LiveId" clId="{09C6A4AF-E63D-4036-97E7-2BAB0E50BF34}" dt="2022-12-08T17:31:52.790" v="31" actId="1076"/>
          <ac:picMkLst>
            <pc:docMk/>
            <pc:sldMk cId="348333478" sldId="258"/>
            <ac:picMk id="3" creationId="{9C23EE7D-6D4D-A5C3-44AB-2D690546E7B6}"/>
          </ac:picMkLst>
        </pc:picChg>
        <pc:picChg chg="mod">
          <ac:chgData name="Phillip Sadula" userId="ab58aa598190a9cf" providerId="LiveId" clId="{09C6A4AF-E63D-4036-97E7-2BAB0E50BF34}" dt="2022-12-13T16:09:27.878" v="136"/>
          <ac:picMkLst>
            <pc:docMk/>
            <pc:sldMk cId="348333478" sldId="258"/>
            <ac:picMk id="4" creationId="{96CC9BB0-EECF-95ED-141B-D801303B46A4}"/>
          </ac:picMkLst>
        </pc:picChg>
      </pc:sldChg>
      <pc:sldChg chg="addSp modSp mod">
        <pc:chgData name="Phillip Sadula" userId="ab58aa598190a9cf" providerId="LiveId" clId="{09C6A4AF-E63D-4036-97E7-2BAB0E50BF34}" dt="2022-12-13T16:09:29.745" v="137"/>
        <pc:sldMkLst>
          <pc:docMk/>
          <pc:sldMk cId="2269624609" sldId="259"/>
        </pc:sldMkLst>
        <pc:spChg chg="mod">
          <ac:chgData name="Phillip Sadula" userId="ab58aa598190a9cf" providerId="LiveId" clId="{09C6A4AF-E63D-4036-97E7-2BAB0E50BF34}" dt="2022-12-13T16:09:29.745" v="137"/>
          <ac:spMkLst>
            <pc:docMk/>
            <pc:sldMk cId="2269624609" sldId="259"/>
            <ac:spMk id="5" creationId="{7DAF4218-653D-F352-EA0D-236136861BFC}"/>
          </ac:spMkLst>
        </pc:spChg>
        <pc:grpChg chg="add mod">
          <ac:chgData name="Phillip Sadula" userId="ab58aa598190a9cf" providerId="LiveId" clId="{09C6A4AF-E63D-4036-97E7-2BAB0E50BF34}" dt="2022-12-13T16:09:29.745" v="137"/>
          <ac:grpSpMkLst>
            <pc:docMk/>
            <pc:sldMk cId="2269624609" sldId="259"/>
            <ac:grpSpMk id="2" creationId="{4B002267-5406-6893-B325-FBF82A7D6BBD}"/>
          </ac:grpSpMkLst>
        </pc:grpChg>
        <pc:picChg chg="mod modCrop">
          <ac:chgData name="Phillip Sadula" userId="ab58aa598190a9cf" providerId="LiveId" clId="{09C6A4AF-E63D-4036-97E7-2BAB0E50BF34}" dt="2022-12-08T17:32:06.968" v="38" actId="1076"/>
          <ac:picMkLst>
            <pc:docMk/>
            <pc:sldMk cId="2269624609" sldId="259"/>
            <ac:picMk id="3" creationId="{E9EA1BD6-FE55-3E84-351D-E83BE4B361B2}"/>
          </ac:picMkLst>
        </pc:picChg>
        <pc:picChg chg="mod">
          <ac:chgData name="Phillip Sadula" userId="ab58aa598190a9cf" providerId="LiveId" clId="{09C6A4AF-E63D-4036-97E7-2BAB0E50BF34}" dt="2022-12-13T16:09:29.745" v="137"/>
          <ac:picMkLst>
            <pc:docMk/>
            <pc:sldMk cId="2269624609" sldId="259"/>
            <ac:picMk id="4" creationId="{883CA642-786D-34F2-EE8D-8667A30BF0DF}"/>
          </ac:picMkLst>
        </pc:picChg>
      </pc:sldChg>
      <pc:sldChg chg="addSp modSp mod">
        <pc:chgData name="Phillip Sadula" userId="ab58aa598190a9cf" providerId="LiveId" clId="{09C6A4AF-E63D-4036-97E7-2BAB0E50BF34}" dt="2022-12-13T16:09:32.159" v="138"/>
        <pc:sldMkLst>
          <pc:docMk/>
          <pc:sldMk cId="3926606645" sldId="260"/>
        </pc:sldMkLst>
        <pc:spChg chg="mod">
          <ac:chgData name="Phillip Sadula" userId="ab58aa598190a9cf" providerId="LiveId" clId="{09C6A4AF-E63D-4036-97E7-2BAB0E50BF34}" dt="2022-12-13T16:09:32.159" v="138"/>
          <ac:spMkLst>
            <pc:docMk/>
            <pc:sldMk cId="3926606645" sldId="260"/>
            <ac:spMk id="5" creationId="{84DDB4C8-31C9-0D75-E58B-103341899A21}"/>
          </ac:spMkLst>
        </pc:spChg>
        <pc:grpChg chg="add mod">
          <ac:chgData name="Phillip Sadula" userId="ab58aa598190a9cf" providerId="LiveId" clId="{09C6A4AF-E63D-4036-97E7-2BAB0E50BF34}" dt="2022-12-13T16:09:32.159" v="138"/>
          <ac:grpSpMkLst>
            <pc:docMk/>
            <pc:sldMk cId="3926606645" sldId="260"/>
            <ac:grpSpMk id="2" creationId="{25EF7C38-C8EF-D915-69B0-AFB71C90DF2D}"/>
          </ac:grpSpMkLst>
        </pc:grpChg>
        <pc:picChg chg="add mod modCrop">
          <ac:chgData name="Phillip Sadula" userId="ab58aa598190a9cf" providerId="LiveId" clId="{09C6A4AF-E63D-4036-97E7-2BAB0E50BF34}" dt="2022-12-08T17:32:22.109" v="45" actId="1076"/>
          <ac:picMkLst>
            <pc:docMk/>
            <pc:sldMk cId="3926606645" sldId="260"/>
            <ac:picMk id="3" creationId="{21A2734E-050B-12F6-C7E8-332BEB7B9C11}"/>
          </ac:picMkLst>
        </pc:picChg>
        <pc:picChg chg="mod">
          <ac:chgData name="Phillip Sadula" userId="ab58aa598190a9cf" providerId="LiveId" clId="{09C6A4AF-E63D-4036-97E7-2BAB0E50BF34}" dt="2022-12-13T16:09:32.159" v="138"/>
          <ac:picMkLst>
            <pc:docMk/>
            <pc:sldMk cId="3926606645" sldId="260"/>
            <ac:picMk id="4" creationId="{D15ABDE3-D190-3C72-042D-AF276544FC13}"/>
          </ac:picMkLst>
        </pc:picChg>
      </pc:sldChg>
      <pc:sldChg chg="addSp modSp new mod">
        <pc:chgData name="Phillip Sadula" userId="ab58aa598190a9cf" providerId="LiveId" clId="{09C6A4AF-E63D-4036-97E7-2BAB0E50BF34}" dt="2022-12-13T16:09:34.739" v="139"/>
        <pc:sldMkLst>
          <pc:docMk/>
          <pc:sldMk cId="3597943568" sldId="261"/>
        </pc:sldMkLst>
        <pc:spChg chg="mod">
          <ac:chgData name="Phillip Sadula" userId="ab58aa598190a9cf" providerId="LiveId" clId="{09C6A4AF-E63D-4036-97E7-2BAB0E50BF34}" dt="2022-12-13T16:09:34.739" v="139"/>
          <ac:spMkLst>
            <pc:docMk/>
            <pc:sldMk cId="3597943568" sldId="261"/>
            <ac:spMk id="5" creationId="{32C0A996-CBF0-101E-56A3-46AEB5964128}"/>
          </ac:spMkLst>
        </pc:spChg>
        <pc:grpChg chg="add mod">
          <ac:chgData name="Phillip Sadula" userId="ab58aa598190a9cf" providerId="LiveId" clId="{09C6A4AF-E63D-4036-97E7-2BAB0E50BF34}" dt="2022-12-13T16:09:34.739" v="139"/>
          <ac:grpSpMkLst>
            <pc:docMk/>
            <pc:sldMk cId="3597943568" sldId="261"/>
            <ac:grpSpMk id="2" creationId="{12920745-20C8-3A7A-7268-503BCDE1845E}"/>
          </ac:grpSpMkLst>
        </pc:grpChg>
        <pc:picChg chg="add mod modCrop">
          <ac:chgData name="Phillip Sadula" userId="ab58aa598190a9cf" providerId="LiveId" clId="{09C6A4AF-E63D-4036-97E7-2BAB0E50BF34}" dt="2022-12-08T18:19:23.442" v="128" actId="1076"/>
          <ac:picMkLst>
            <pc:docMk/>
            <pc:sldMk cId="3597943568" sldId="261"/>
            <ac:picMk id="3" creationId="{08005CD0-56C3-2678-8983-90FFB88AB320}"/>
          </ac:picMkLst>
        </pc:picChg>
        <pc:picChg chg="mod">
          <ac:chgData name="Phillip Sadula" userId="ab58aa598190a9cf" providerId="LiveId" clId="{09C6A4AF-E63D-4036-97E7-2BAB0E50BF34}" dt="2022-12-13T16:09:34.739" v="139"/>
          <ac:picMkLst>
            <pc:docMk/>
            <pc:sldMk cId="3597943568" sldId="261"/>
            <ac:picMk id="4" creationId="{A0A94717-F8DE-4F61-3B58-4395FDA3A5D5}"/>
          </ac:picMkLst>
        </pc:picChg>
      </pc:sldChg>
      <pc:sldChg chg="addSp modSp new mod ord">
        <pc:chgData name="Phillip Sadula" userId="ab58aa598190a9cf" providerId="LiveId" clId="{09C6A4AF-E63D-4036-97E7-2BAB0E50BF34}" dt="2022-12-13T16:09:56.950" v="143"/>
        <pc:sldMkLst>
          <pc:docMk/>
          <pc:sldMk cId="1845227596" sldId="262"/>
        </pc:sldMkLst>
        <pc:spChg chg="mod">
          <ac:chgData name="Phillip Sadula" userId="ab58aa598190a9cf" providerId="LiveId" clId="{09C6A4AF-E63D-4036-97E7-2BAB0E50BF34}" dt="2022-12-13T16:09:56.950" v="143"/>
          <ac:spMkLst>
            <pc:docMk/>
            <pc:sldMk cId="1845227596" sldId="262"/>
            <ac:spMk id="5" creationId="{D7B5078B-82C8-E1EA-0668-12DF49CB5802}"/>
          </ac:spMkLst>
        </pc:spChg>
        <pc:grpChg chg="add mod">
          <ac:chgData name="Phillip Sadula" userId="ab58aa598190a9cf" providerId="LiveId" clId="{09C6A4AF-E63D-4036-97E7-2BAB0E50BF34}" dt="2022-12-13T16:09:56.950" v="143"/>
          <ac:grpSpMkLst>
            <pc:docMk/>
            <pc:sldMk cId="1845227596" sldId="262"/>
            <ac:grpSpMk id="2" creationId="{C4C85D14-B47F-8B94-E9F5-5147B855E4C2}"/>
          </ac:grpSpMkLst>
        </pc:grpChg>
        <pc:picChg chg="add mod modCrop">
          <ac:chgData name="Phillip Sadula" userId="ab58aa598190a9cf" providerId="LiveId" clId="{09C6A4AF-E63D-4036-97E7-2BAB0E50BF34}" dt="2022-12-08T17:32:39.030" v="52" actId="1076"/>
          <ac:picMkLst>
            <pc:docMk/>
            <pc:sldMk cId="1845227596" sldId="262"/>
            <ac:picMk id="3" creationId="{CD2A6812-FA6A-2EFE-F7A1-B08F4B99D08A}"/>
          </ac:picMkLst>
        </pc:picChg>
        <pc:picChg chg="mod">
          <ac:chgData name="Phillip Sadula" userId="ab58aa598190a9cf" providerId="LiveId" clId="{09C6A4AF-E63D-4036-97E7-2BAB0E50BF34}" dt="2022-12-13T16:09:56.950" v="143"/>
          <ac:picMkLst>
            <pc:docMk/>
            <pc:sldMk cId="1845227596" sldId="262"/>
            <ac:picMk id="4" creationId="{7DC81952-B5A3-639E-4574-9258022939FD}"/>
          </ac:picMkLst>
        </pc:picChg>
      </pc:sldChg>
      <pc:sldChg chg="addSp modSp new mod">
        <pc:chgData name="Phillip Sadula" userId="ab58aa598190a9cf" providerId="LiveId" clId="{09C6A4AF-E63D-4036-97E7-2BAB0E50BF34}" dt="2022-12-13T16:09:39.417" v="140"/>
        <pc:sldMkLst>
          <pc:docMk/>
          <pc:sldMk cId="2974751885" sldId="263"/>
        </pc:sldMkLst>
        <pc:spChg chg="mod">
          <ac:chgData name="Phillip Sadula" userId="ab58aa598190a9cf" providerId="LiveId" clId="{09C6A4AF-E63D-4036-97E7-2BAB0E50BF34}" dt="2022-12-13T16:09:39.417" v="140"/>
          <ac:spMkLst>
            <pc:docMk/>
            <pc:sldMk cId="2974751885" sldId="263"/>
            <ac:spMk id="5" creationId="{C4FBAAE0-4723-996B-2F34-94788962C658}"/>
          </ac:spMkLst>
        </pc:spChg>
        <pc:grpChg chg="add mod">
          <ac:chgData name="Phillip Sadula" userId="ab58aa598190a9cf" providerId="LiveId" clId="{09C6A4AF-E63D-4036-97E7-2BAB0E50BF34}" dt="2022-12-13T16:09:39.417" v="140"/>
          <ac:grpSpMkLst>
            <pc:docMk/>
            <pc:sldMk cId="2974751885" sldId="263"/>
            <ac:grpSpMk id="2" creationId="{3A3B51A2-680F-7200-9775-B4FA72A94A1E}"/>
          </ac:grpSpMkLst>
        </pc:grpChg>
        <pc:picChg chg="add mod modCrop">
          <ac:chgData name="Phillip Sadula" userId="ab58aa598190a9cf" providerId="LiveId" clId="{09C6A4AF-E63D-4036-97E7-2BAB0E50BF34}" dt="2022-12-08T17:32:52.665" v="59" actId="1076"/>
          <ac:picMkLst>
            <pc:docMk/>
            <pc:sldMk cId="2974751885" sldId="263"/>
            <ac:picMk id="3" creationId="{C8E0412C-63BB-1821-11E7-C861148409F3}"/>
          </ac:picMkLst>
        </pc:picChg>
        <pc:picChg chg="mod">
          <ac:chgData name="Phillip Sadula" userId="ab58aa598190a9cf" providerId="LiveId" clId="{09C6A4AF-E63D-4036-97E7-2BAB0E50BF34}" dt="2022-12-13T16:09:39.417" v="140"/>
          <ac:picMkLst>
            <pc:docMk/>
            <pc:sldMk cId="2974751885" sldId="263"/>
            <ac:picMk id="4" creationId="{05929242-5180-CDC0-7170-ED934EBC44B4}"/>
          </ac:picMkLst>
        </pc:picChg>
      </pc:sldChg>
      <pc:sldChg chg="addSp modSp new mod">
        <pc:chgData name="Phillip Sadula" userId="ab58aa598190a9cf" providerId="LiveId" clId="{09C6A4AF-E63D-4036-97E7-2BAB0E50BF34}" dt="2022-12-13T16:09:45.387" v="141"/>
        <pc:sldMkLst>
          <pc:docMk/>
          <pc:sldMk cId="1497121779" sldId="264"/>
        </pc:sldMkLst>
        <pc:spChg chg="mod">
          <ac:chgData name="Phillip Sadula" userId="ab58aa598190a9cf" providerId="LiveId" clId="{09C6A4AF-E63D-4036-97E7-2BAB0E50BF34}" dt="2022-12-13T16:09:45.387" v="141"/>
          <ac:spMkLst>
            <pc:docMk/>
            <pc:sldMk cId="1497121779" sldId="264"/>
            <ac:spMk id="5" creationId="{B70B162F-61AA-AA4C-11B6-1F0BD1869ED8}"/>
          </ac:spMkLst>
        </pc:spChg>
        <pc:grpChg chg="add mod">
          <ac:chgData name="Phillip Sadula" userId="ab58aa598190a9cf" providerId="LiveId" clId="{09C6A4AF-E63D-4036-97E7-2BAB0E50BF34}" dt="2022-12-13T16:09:45.387" v="141"/>
          <ac:grpSpMkLst>
            <pc:docMk/>
            <pc:sldMk cId="1497121779" sldId="264"/>
            <ac:grpSpMk id="2" creationId="{91DA91DF-1073-422F-7B16-44061DD7B3BE}"/>
          </ac:grpSpMkLst>
        </pc:grpChg>
        <pc:picChg chg="add mod modCrop">
          <ac:chgData name="Phillip Sadula" userId="ab58aa598190a9cf" providerId="LiveId" clId="{09C6A4AF-E63D-4036-97E7-2BAB0E50BF34}" dt="2022-12-08T17:33:07.064" v="66" actId="1076"/>
          <ac:picMkLst>
            <pc:docMk/>
            <pc:sldMk cId="1497121779" sldId="264"/>
            <ac:picMk id="3" creationId="{21171341-97BC-9E03-EE83-968068AAC18A}"/>
          </ac:picMkLst>
        </pc:picChg>
        <pc:picChg chg="mod">
          <ac:chgData name="Phillip Sadula" userId="ab58aa598190a9cf" providerId="LiveId" clId="{09C6A4AF-E63D-4036-97E7-2BAB0E50BF34}" dt="2022-12-13T16:09:45.387" v="141"/>
          <ac:picMkLst>
            <pc:docMk/>
            <pc:sldMk cId="1497121779" sldId="264"/>
            <ac:picMk id="4" creationId="{2995C627-B90D-0C03-D74B-A77DB5ED64EE}"/>
          </ac:picMkLst>
        </pc:picChg>
      </pc:sldChg>
      <pc:sldChg chg="addSp modSp new mod">
        <pc:chgData name="Phillip Sadula" userId="ab58aa598190a9cf" providerId="LiveId" clId="{09C6A4AF-E63D-4036-97E7-2BAB0E50BF34}" dt="2022-12-13T16:09:54.901" v="142"/>
        <pc:sldMkLst>
          <pc:docMk/>
          <pc:sldMk cId="665347983" sldId="265"/>
        </pc:sldMkLst>
        <pc:spChg chg="mod">
          <ac:chgData name="Phillip Sadula" userId="ab58aa598190a9cf" providerId="LiveId" clId="{09C6A4AF-E63D-4036-97E7-2BAB0E50BF34}" dt="2022-12-13T16:09:54.901" v="142"/>
          <ac:spMkLst>
            <pc:docMk/>
            <pc:sldMk cId="665347983" sldId="265"/>
            <ac:spMk id="5" creationId="{0A95330E-817D-C925-4FB7-B8579B8A5DD6}"/>
          </ac:spMkLst>
        </pc:spChg>
        <pc:grpChg chg="add mod">
          <ac:chgData name="Phillip Sadula" userId="ab58aa598190a9cf" providerId="LiveId" clId="{09C6A4AF-E63D-4036-97E7-2BAB0E50BF34}" dt="2022-12-13T16:09:54.901" v="142"/>
          <ac:grpSpMkLst>
            <pc:docMk/>
            <pc:sldMk cId="665347983" sldId="265"/>
            <ac:grpSpMk id="2" creationId="{CA6EC145-6FFF-EDBF-4C26-02D9929AF380}"/>
          </ac:grpSpMkLst>
        </pc:grpChg>
        <pc:picChg chg="add mod modCrop">
          <ac:chgData name="Phillip Sadula" userId="ab58aa598190a9cf" providerId="LiveId" clId="{09C6A4AF-E63D-4036-97E7-2BAB0E50BF34}" dt="2022-12-08T17:33:19.717" v="73" actId="1076"/>
          <ac:picMkLst>
            <pc:docMk/>
            <pc:sldMk cId="665347983" sldId="265"/>
            <ac:picMk id="3" creationId="{1BC3F485-7CBA-0F5D-A8A5-5BA5339FBD87}"/>
          </ac:picMkLst>
        </pc:picChg>
        <pc:picChg chg="mod">
          <ac:chgData name="Phillip Sadula" userId="ab58aa598190a9cf" providerId="LiveId" clId="{09C6A4AF-E63D-4036-97E7-2BAB0E50BF34}" dt="2022-12-13T16:09:54.901" v="142"/>
          <ac:picMkLst>
            <pc:docMk/>
            <pc:sldMk cId="665347983" sldId="265"/>
            <ac:picMk id="4" creationId="{E5A713FB-F894-DE61-8F1C-6DFCC78B6556}"/>
          </ac:picMkLst>
        </pc:picChg>
      </pc:sldChg>
      <pc:sldChg chg="new del">
        <pc:chgData name="Phillip Sadula" userId="ab58aa598190a9cf" providerId="LiveId" clId="{09C6A4AF-E63D-4036-97E7-2BAB0E50BF34}" dt="2022-12-08T17:33:21.420" v="74" actId="2696"/>
        <pc:sldMkLst>
          <pc:docMk/>
          <pc:sldMk cId="3361028476" sldId="266"/>
        </pc:sldMkLst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Title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962399" y="1964267"/>
            <a:ext cx="7197726" cy="2421464"/>
          </a:xfrm>
        </p:spPr>
        <p:txBody>
          <a:bodyPr anchor="b">
            <a:normAutofit/>
          </a:bodyPr>
          <a:lstStyle>
            <a:lvl1pPr algn="r">
              <a:defRPr sz="4800">
                <a:effectLst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962399" y="4385732"/>
            <a:ext cx="7197726" cy="1405467"/>
          </a:xfrm>
        </p:spPr>
        <p:txBody>
          <a:bodyPr anchor="t">
            <a:normAutofit/>
          </a:bodyPr>
          <a:lstStyle>
            <a:lvl1pPr marL="0" indent="0" algn="r">
              <a:buNone/>
              <a:defRPr sz="1800" cap="all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932558" y="5870575"/>
            <a:ext cx="1600200" cy="377825"/>
          </a:xfrm>
        </p:spPr>
        <p:txBody>
          <a:bodyPr/>
          <a:lstStyle/>
          <a:p>
            <a:fld id="{A7D12F0A-3D2F-4462-8F7C-2CA1D7A897BF}" type="datetimeFigureOut">
              <a:rPr lang="en-GB" smtClean="0"/>
              <a:t>26/04/2023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962399" y="5870575"/>
            <a:ext cx="4893958" cy="377825"/>
          </a:xfr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608958" y="5870575"/>
            <a:ext cx="551167" cy="377825"/>
          </a:xfrm>
        </p:spPr>
        <p:txBody>
          <a:bodyPr/>
          <a:lstStyle/>
          <a:p>
            <a:fld id="{574471AE-4F2A-4F43-BE1A-8AE4457F0E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456609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D12F0A-3D2F-4462-8F7C-2CA1D7A897BF}" type="datetimeFigureOut">
              <a:rPr lang="en-GB" smtClean="0"/>
              <a:t>26/04/2023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4471AE-4F2A-4F43-BE1A-8AE4457F0E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07180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3308581"/>
            <a:ext cx="10131427" cy="1468800"/>
          </a:xfrm>
        </p:spPr>
        <p:txBody>
          <a:bodyPr anchor="b"/>
          <a:lstStyle>
            <a:lvl1pPr algn="l">
              <a:defRPr sz="40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799" y="4777381"/>
            <a:ext cx="1013142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 cap="all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D12F0A-3D2F-4462-8F7C-2CA1D7A897BF}" type="datetimeFigureOut">
              <a:rPr lang="en-GB" smtClean="0"/>
              <a:t>26/04/2023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4471AE-4F2A-4F43-BE1A-8AE4457F0E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19617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2" y="2142067"/>
            <a:ext cx="4995334" cy="3649134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21895" y="2142067"/>
            <a:ext cx="4995332" cy="3649133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D12F0A-3D2F-4462-8F7C-2CA1D7A897BF}" type="datetimeFigureOut">
              <a:rPr lang="en-GB" smtClean="0"/>
              <a:t>26/04/2023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4471AE-4F2A-4F43-BE1A-8AE4457F0E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58983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3670" y="2218267"/>
            <a:ext cx="470905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1" y="2870201"/>
            <a:ext cx="4996923" cy="2920998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96003" y="2226734"/>
            <a:ext cx="4722813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23483" y="2870201"/>
            <a:ext cx="4995334" cy="2920998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D12F0A-3D2F-4462-8F7C-2CA1D7A897BF}" type="datetimeFigureOut">
              <a:rPr lang="en-GB" smtClean="0"/>
              <a:t>26/04/2023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4471AE-4F2A-4F43-BE1A-8AE4457F0E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21171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D12F0A-3D2F-4462-8F7C-2CA1D7A897BF}" type="datetimeFigureOut">
              <a:rPr lang="en-GB" smtClean="0"/>
              <a:t>26/04/2023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4471AE-4F2A-4F43-BE1A-8AE4457F0E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37942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D12F0A-3D2F-4462-8F7C-2CA1D7A897BF}" type="datetimeFigureOut">
              <a:rPr lang="en-GB" smtClean="0"/>
              <a:t>26/04/2023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4471AE-4F2A-4F43-BE1A-8AE4457F0E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5793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2074333"/>
            <a:ext cx="3680885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48201" y="609601"/>
            <a:ext cx="6169026" cy="5181600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445933"/>
            <a:ext cx="3680885" cy="1828800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D12F0A-3D2F-4462-8F7C-2CA1D7A897BF}" type="datetimeFigureOut">
              <a:rPr lang="en-GB" smtClean="0"/>
              <a:t>26/04/2023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4471AE-4F2A-4F43-BE1A-8AE4457F0E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28321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600200"/>
            <a:ext cx="6164653" cy="13716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536253" y="914400"/>
            <a:ext cx="3280974" cy="4572000"/>
          </a:xfrm>
          <a:prstGeom prst="roundRect">
            <a:avLst>
              <a:gd name="adj" fmla="val 4280"/>
            </a:avLst>
          </a:prstGeom>
          <a:ln w="50800" cap="sq" cmpd="dbl">
            <a:gradFill flip="none" rotWithShape="1">
              <a:gsLst>
                <a:gs pos="0">
                  <a:srgbClr val="FFFFFF"/>
                </a:gs>
                <a:gs pos="100000">
                  <a:schemeClr val="tx1"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2971800"/>
            <a:ext cx="6164653" cy="1828800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D12F0A-3D2F-4462-8F7C-2CA1D7A897BF}" type="datetimeFigureOut">
              <a:rPr lang="en-GB" smtClean="0"/>
              <a:t>26/04/2023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4471AE-4F2A-4F43-BE1A-8AE4457F0E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2487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4732865"/>
            <a:ext cx="1013142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371600" y="932112"/>
            <a:ext cx="8759827" cy="3164976"/>
          </a:xfrm>
          <a:prstGeom prst="roundRect">
            <a:avLst>
              <a:gd name="adj" fmla="val 4380"/>
            </a:avLst>
          </a:prstGeom>
          <a:ln w="50800" cap="sq" cmpd="dbl">
            <a:gradFill flip="none" rotWithShape="1">
              <a:gsLst>
                <a:gs pos="0">
                  <a:srgbClr val="FFFFFF"/>
                </a:gs>
                <a:gs pos="100000">
                  <a:schemeClr val="tx1"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299603"/>
            <a:ext cx="10131427" cy="49371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D12F0A-3D2F-4462-8F7C-2CA1D7A897BF}" type="datetimeFigureOut">
              <a:rPr lang="en-GB" smtClean="0"/>
              <a:t>26/04/2023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4471AE-4F2A-4F43-BE1A-8AE4457F0E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01031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09601"/>
            <a:ext cx="10131427" cy="3124199"/>
          </a:xfrm>
        </p:spPr>
        <p:txBody>
          <a:bodyPr anchor="ctr">
            <a:normAutofit/>
          </a:bodyPr>
          <a:lstStyle>
            <a:lvl1pPr algn="l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10131428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D12F0A-3D2F-4462-8F7C-2CA1D7A897BF}" type="datetimeFigureOut">
              <a:rPr lang="en-GB" smtClean="0"/>
              <a:t>26/04/2023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4471AE-4F2A-4F43-BE1A-8AE4457F0E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042260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10237867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88275" y="82333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92267" y="609601"/>
            <a:ext cx="9550399" cy="2743199"/>
          </a:xfrm>
        </p:spPr>
        <p:txBody>
          <a:bodyPr anchor="ctr">
            <a:normAutofit/>
          </a:bodyPr>
          <a:lstStyle>
            <a:lvl1pPr algn="l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097875" y="3352800"/>
            <a:ext cx="9339184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7465" y="4343400"/>
            <a:ext cx="10152367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D12F0A-3D2F-4462-8F7C-2CA1D7A897BF}" type="datetimeFigureOut">
              <a:rPr lang="en-GB" smtClean="0"/>
              <a:t>26/04/2023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4471AE-4F2A-4F43-BE1A-8AE4457F0E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796147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2" y="3308581"/>
            <a:ext cx="10131425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4777381"/>
            <a:ext cx="10131426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D12F0A-3D2F-4462-8F7C-2CA1D7A897BF}" type="datetimeFigureOut">
              <a:rPr lang="en-GB" smtClean="0"/>
              <a:t>26/04/2023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4471AE-4F2A-4F43-BE1A-8AE4457F0E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900607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10237867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88275" y="82333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6" name="Title 1"/>
          <p:cNvSpPr>
            <a:spLocks noGrp="1"/>
          </p:cNvSpPr>
          <p:nvPr>
            <p:ph type="title"/>
          </p:nvPr>
        </p:nvSpPr>
        <p:spPr>
          <a:xfrm>
            <a:off x="992267" y="609601"/>
            <a:ext cx="9550399" cy="2743199"/>
          </a:xfrm>
        </p:spPr>
        <p:txBody>
          <a:bodyPr anchor="ctr">
            <a:normAutofit/>
          </a:bodyPr>
          <a:lstStyle>
            <a:lvl1pPr algn="l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5800" y="3886200"/>
            <a:ext cx="10135436" cy="8890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799" y="4775200"/>
            <a:ext cx="10135436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D12F0A-3D2F-4462-8F7C-2CA1D7A897BF}" type="datetimeFigureOut">
              <a:rPr lang="en-GB" smtClean="0"/>
              <a:t>26/04/2023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4471AE-4F2A-4F43-BE1A-8AE4457F0E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172588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09601"/>
            <a:ext cx="10131427" cy="2743199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5801" y="3505200"/>
            <a:ext cx="10131428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8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10131428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D12F0A-3D2F-4462-8F7C-2CA1D7A897BF}" type="datetimeFigureOut">
              <a:rPr lang="en-GB" smtClean="0"/>
              <a:t>26/04/2023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4471AE-4F2A-4F43-BE1A-8AE4457F0E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340305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D12F0A-3D2F-4462-8F7C-2CA1D7A897BF}" type="datetimeFigureOut">
              <a:rPr lang="en-GB" smtClean="0"/>
              <a:t>26/04/2023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4471AE-4F2A-4F43-BE1A-8AE4457F0EC8}" type="slidenum">
              <a:rPr lang="en-GB" smtClean="0"/>
              <a:t>‹#›</a:t>
            </a:fld>
            <a:endParaRPr lang="en-GB"/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685801" y="609600"/>
            <a:ext cx="10131425" cy="145626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5787791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8675" y="609599"/>
            <a:ext cx="2158552" cy="5181601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7832116" cy="5181600"/>
          </a:xfrm>
        </p:spPr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D12F0A-3D2F-4462-8F7C-2CA1D7A897BF}" type="datetimeFigureOut">
              <a:rPr lang="en-GB" smtClean="0"/>
              <a:t>26/04/2023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4471AE-4F2A-4F43-BE1A-8AE4457F0E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97786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801" y="609600"/>
            <a:ext cx="10131425" cy="14562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2142067"/>
            <a:ext cx="10131425" cy="364913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89660" y="5870575"/>
            <a:ext cx="1600200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A7D12F0A-3D2F-4462-8F7C-2CA1D7A897BF}" type="datetimeFigureOut">
              <a:rPr lang="en-GB" smtClean="0"/>
              <a:t>26/04/2023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5870575"/>
            <a:ext cx="7827659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66060" y="5870575"/>
            <a:ext cx="551167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574471AE-4F2A-4F43-BE1A-8AE4457F0E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006455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  <p:sldLayoutId id="2147483683" r:id="rId5"/>
    <p:sldLayoutId id="2147483684" r:id="rId6"/>
    <p:sldLayoutId id="2147483685" r:id="rId7"/>
    <p:sldLayoutId id="2147483686" r:id="rId8"/>
    <p:sldLayoutId id="2147483687" r:id="rId9"/>
    <p:sldLayoutId id="2147483688" r:id="rId10"/>
    <p:sldLayoutId id="2147483689" r:id="rId11"/>
    <p:sldLayoutId id="2147483690" r:id="rId12"/>
    <p:sldLayoutId id="2147483691" r:id="rId13"/>
    <p:sldLayoutId id="2147483692" r:id="rId14"/>
    <p:sldLayoutId id="2147483693" r:id="rId15"/>
    <p:sldLayoutId id="2147483694" r:id="rId16"/>
    <p:sldLayoutId id="2147483695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8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6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BBE620-EEAB-5542-304B-8044899896A1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Algebra SATs Questions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4F38104-F542-7C9F-2742-28C9E9AAB8A2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2016-2019</a:t>
            </a:r>
          </a:p>
        </p:txBody>
      </p:sp>
    </p:spTree>
    <p:extLst>
      <p:ext uri="{BB962C8B-B14F-4D97-AF65-F5344CB8AC3E}">
        <p14:creationId xmlns:p14="http://schemas.microsoft.com/office/powerpoint/2010/main" val="32840462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21EB63B-7820-2B13-58C4-A3969E2187F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6630" t="21508" r="26981" b="24403"/>
          <a:stretch/>
        </p:blipFill>
        <p:spPr>
          <a:xfrm>
            <a:off x="2337758" y="655607"/>
            <a:ext cx="8075682" cy="5296619"/>
          </a:xfrm>
          <a:prstGeom prst="rect">
            <a:avLst/>
          </a:prstGeom>
        </p:spPr>
      </p:pic>
      <p:grpSp>
        <p:nvGrpSpPr>
          <p:cNvPr id="2" name="Group 1">
            <a:extLst>
              <a:ext uri="{FF2B5EF4-FFF2-40B4-BE49-F238E27FC236}">
                <a16:creationId xmlns:a16="http://schemas.microsoft.com/office/drawing/2014/main" id="{186DCA30-2DB6-DACD-2EFE-211BFF9D02E8}"/>
              </a:ext>
            </a:extLst>
          </p:cNvPr>
          <p:cNvGrpSpPr/>
          <p:nvPr/>
        </p:nvGrpSpPr>
        <p:grpSpPr>
          <a:xfrm>
            <a:off x="9706148" y="414185"/>
            <a:ext cx="2161309" cy="1404504"/>
            <a:chOff x="9510231" y="826829"/>
            <a:chExt cx="2161309" cy="1404504"/>
          </a:xfrm>
        </p:grpSpPr>
        <p:pic>
          <p:nvPicPr>
            <p:cNvPr id="4" name="Picture 3" descr="A person wearing a white head scarf&#10;&#10;Description automatically generated with low confidence">
              <a:extLst>
                <a:ext uri="{FF2B5EF4-FFF2-40B4-BE49-F238E27FC236}">
                  <a16:creationId xmlns:a16="http://schemas.microsoft.com/office/drawing/2014/main" id="{79BD4722-9CC4-BB2B-9984-13AC23BFE5F0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618061" y="1136906"/>
              <a:ext cx="1811940" cy="1094427"/>
            </a:xfrm>
            <a:prstGeom prst="rect">
              <a:avLst/>
            </a:prstGeom>
          </p:spPr>
        </p:pic>
        <p:sp>
          <p:nvSpPr>
            <p:cNvPr id="5" name="TextBox 4">
              <a:extLst>
                <a:ext uri="{FF2B5EF4-FFF2-40B4-BE49-F238E27FC236}">
                  <a16:creationId xmlns:a16="http://schemas.microsoft.com/office/drawing/2014/main" id="{33FBB785-CCE7-F45E-2AD9-EABF2374C644}"/>
                </a:ext>
              </a:extLst>
            </p:cNvPr>
            <p:cNvSpPr txBox="1"/>
            <p:nvPr/>
          </p:nvSpPr>
          <p:spPr>
            <a:xfrm>
              <a:off x="9510231" y="826829"/>
              <a:ext cx="216130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>
                  <a:solidFill>
                    <a:srgbClr val="C00000"/>
                  </a:solidFill>
                  <a:highlight>
                    <a:srgbClr val="FFFF00"/>
                  </a:highlight>
                  <a:latin typeface="Azonix" pitchFamily="50" charset="0"/>
                </a:rPr>
                <a:t>Medium spice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9582154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C23EE7D-6D4D-A5C3-44AB-2D690546E7B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6038" t="13082" r="27972" b="17107"/>
          <a:stretch/>
        </p:blipFill>
        <p:spPr>
          <a:xfrm>
            <a:off x="2838090" y="612475"/>
            <a:ext cx="6832121" cy="5833580"/>
          </a:xfrm>
          <a:prstGeom prst="rect">
            <a:avLst/>
          </a:prstGeom>
        </p:spPr>
      </p:pic>
      <p:grpSp>
        <p:nvGrpSpPr>
          <p:cNvPr id="2" name="Group 1">
            <a:extLst>
              <a:ext uri="{FF2B5EF4-FFF2-40B4-BE49-F238E27FC236}">
                <a16:creationId xmlns:a16="http://schemas.microsoft.com/office/drawing/2014/main" id="{2F701B9F-099A-1C72-0B65-0B2C770C3CEC}"/>
              </a:ext>
            </a:extLst>
          </p:cNvPr>
          <p:cNvGrpSpPr/>
          <p:nvPr/>
        </p:nvGrpSpPr>
        <p:grpSpPr>
          <a:xfrm>
            <a:off x="9706148" y="414185"/>
            <a:ext cx="2161309" cy="1404504"/>
            <a:chOff x="9510231" y="826829"/>
            <a:chExt cx="2161309" cy="1404504"/>
          </a:xfrm>
        </p:grpSpPr>
        <p:pic>
          <p:nvPicPr>
            <p:cNvPr id="4" name="Picture 3" descr="A person wearing a white head scarf&#10;&#10;Description automatically generated with low confidence">
              <a:extLst>
                <a:ext uri="{FF2B5EF4-FFF2-40B4-BE49-F238E27FC236}">
                  <a16:creationId xmlns:a16="http://schemas.microsoft.com/office/drawing/2014/main" id="{96CC9BB0-EECF-95ED-141B-D801303B46A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618061" y="1136906"/>
              <a:ext cx="1811940" cy="1094427"/>
            </a:xfrm>
            <a:prstGeom prst="rect">
              <a:avLst/>
            </a:prstGeom>
          </p:spPr>
        </p:pic>
        <p:sp>
          <p:nvSpPr>
            <p:cNvPr id="5" name="TextBox 4">
              <a:extLst>
                <a:ext uri="{FF2B5EF4-FFF2-40B4-BE49-F238E27FC236}">
                  <a16:creationId xmlns:a16="http://schemas.microsoft.com/office/drawing/2014/main" id="{A224DE8A-3DB0-70CB-D54B-642F1DD598DD}"/>
                </a:ext>
              </a:extLst>
            </p:cNvPr>
            <p:cNvSpPr txBox="1"/>
            <p:nvPr/>
          </p:nvSpPr>
          <p:spPr>
            <a:xfrm>
              <a:off x="9510231" y="826829"/>
              <a:ext cx="216130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>
                  <a:solidFill>
                    <a:srgbClr val="C00000"/>
                  </a:solidFill>
                  <a:highlight>
                    <a:srgbClr val="FFFF00"/>
                  </a:highlight>
                  <a:latin typeface="Azonix" pitchFamily="50" charset="0"/>
                </a:rPr>
                <a:t>Medium spice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483334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9EA1BD6-FE55-3E84-351D-E83BE4B361B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6179" t="32704" r="26982" b="27170"/>
          <a:stretch/>
        </p:blipFill>
        <p:spPr>
          <a:xfrm>
            <a:off x="1745852" y="983411"/>
            <a:ext cx="8700295" cy="4192438"/>
          </a:xfrm>
          <a:prstGeom prst="rect">
            <a:avLst/>
          </a:prstGeom>
        </p:spPr>
      </p:pic>
      <p:grpSp>
        <p:nvGrpSpPr>
          <p:cNvPr id="2" name="Group 1">
            <a:extLst>
              <a:ext uri="{FF2B5EF4-FFF2-40B4-BE49-F238E27FC236}">
                <a16:creationId xmlns:a16="http://schemas.microsoft.com/office/drawing/2014/main" id="{4B002267-5406-6893-B325-FBF82A7D6BBD}"/>
              </a:ext>
            </a:extLst>
          </p:cNvPr>
          <p:cNvGrpSpPr/>
          <p:nvPr/>
        </p:nvGrpSpPr>
        <p:grpSpPr>
          <a:xfrm>
            <a:off x="9706148" y="414185"/>
            <a:ext cx="2161309" cy="1404504"/>
            <a:chOff x="9510231" y="826829"/>
            <a:chExt cx="2161309" cy="1404504"/>
          </a:xfrm>
        </p:grpSpPr>
        <p:pic>
          <p:nvPicPr>
            <p:cNvPr id="4" name="Picture 3" descr="A person wearing a white head scarf&#10;&#10;Description automatically generated with low confidence">
              <a:extLst>
                <a:ext uri="{FF2B5EF4-FFF2-40B4-BE49-F238E27FC236}">
                  <a16:creationId xmlns:a16="http://schemas.microsoft.com/office/drawing/2014/main" id="{883CA642-786D-34F2-EE8D-8667A30BF0DF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618061" y="1136906"/>
              <a:ext cx="1811940" cy="1094427"/>
            </a:xfrm>
            <a:prstGeom prst="rect">
              <a:avLst/>
            </a:prstGeom>
          </p:spPr>
        </p:pic>
        <p:sp>
          <p:nvSpPr>
            <p:cNvPr id="5" name="TextBox 4">
              <a:extLst>
                <a:ext uri="{FF2B5EF4-FFF2-40B4-BE49-F238E27FC236}">
                  <a16:creationId xmlns:a16="http://schemas.microsoft.com/office/drawing/2014/main" id="{7DAF4218-653D-F352-EA0D-236136861BFC}"/>
                </a:ext>
              </a:extLst>
            </p:cNvPr>
            <p:cNvSpPr txBox="1"/>
            <p:nvPr/>
          </p:nvSpPr>
          <p:spPr>
            <a:xfrm>
              <a:off x="9510231" y="826829"/>
              <a:ext cx="216130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>
                  <a:solidFill>
                    <a:srgbClr val="C00000"/>
                  </a:solidFill>
                  <a:highlight>
                    <a:srgbClr val="FFFF00"/>
                  </a:highlight>
                  <a:latin typeface="Azonix" pitchFamily="50" charset="0"/>
                </a:rPr>
                <a:t>Medium spice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2696246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1A2734E-050B-12F6-C7E8-332BEB7B9C1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0000" t="13459" r="28608" b="7170"/>
          <a:stretch/>
        </p:blipFill>
        <p:spPr>
          <a:xfrm>
            <a:off x="2829464" y="270043"/>
            <a:ext cx="5857336" cy="6317913"/>
          </a:xfrm>
          <a:prstGeom prst="rect">
            <a:avLst/>
          </a:prstGeom>
        </p:spPr>
      </p:pic>
      <p:grpSp>
        <p:nvGrpSpPr>
          <p:cNvPr id="2" name="Group 1">
            <a:extLst>
              <a:ext uri="{FF2B5EF4-FFF2-40B4-BE49-F238E27FC236}">
                <a16:creationId xmlns:a16="http://schemas.microsoft.com/office/drawing/2014/main" id="{25EF7C38-C8EF-D915-69B0-AFB71C90DF2D}"/>
              </a:ext>
            </a:extLst>
          </p:cNvPr>
          <p:cNvGrpSpPr/>
          <p:nvPr/>
        </p:nvGrpSpPr>
        <p:grpSpPr>
          <a:xfrm>
            <a:off x="9706148" y="414185"/>
            <a:ext cx="2161309" cy="1404504"/>
            <a:chOff x="9510231" y="826829"/>
            <a:chExt cx="2161309" cy="1404504"/>
          </a:xfrm>
        </p:grpSpPr>
        <p:pic>
          <p:nvPicPr>
            <p:cNvPr id="4" name="Picture 3" descr="A person wearing a white head scarf&#10;&#10;Description automatically generated with low confidence">
              <a:extLst>
                <a:ext uri="{FF2B5EF4-FFF2-40B4-BE49-F238E27FC236}">
                  <a16:creationId xmlns:a16="http://schemas.microsoft.com/office/drawing/2014/main" id="{D15ABDE3-D190-3C72-042D-AF276544FC13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618061" y="1136906"/>
              <a:ext cx="1811940" cy="1094427"/>
            </a:xfrm>
            <a:prstGeom prst="rect">
              <a:avLst/>
            </a:prstGeom>
          </p:spPr>
        </p:pic>
        <p:sp>
          <p:nvSpPr>
            <p:cNvPr id="5" name="TextBox 4">
              <a:extLst>
                <a:ext uri="{FF2B5EF4-FFF2-40B4-BE49-F238E27FC236}">
                  <a16:creationId xmlns:a16="http://schemas.microsoft.com/office/drawing/2014/main" id="{84DDB4C8-31C9-0D75-E58B-103341899A21}"/>
                </a:ext>
              </a:extLst>
            </p:cNvPr>
            <p:cNvSpPr txBox="1"/>
            <p:nvPr/>
          </p:nvSpPr>
          <p:spPr>
            <a:xfrm>
              <a:off x="9510231" y="826829"/>
              <a:ext cx="216130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>
                  <a:solidFill>
                    <a:srgbClr val="C00000"/>
                  </a:solidFill>
                  <a:highlight>
                    <a:srgbClr val="FFFF00"/>
                  </a:highlight>
                  <a:latin typeface="Azonix" pitchFamily="50" charset="0"/>
                </a:rPr>
                <a:t>Medium spice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9266066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8005CD0-56C3-2678-8983-90FFB88AB32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3774" t="18113" r="31863" b="7799"/>
          <a:stretch/>
        </p:blipFill>
        <p:spPr>
          <a:xfrm>
            <a:off x="3364636" y="371263"/>
            <a:ext cx="5042517" cy="6115473"/>
          </a:xfrm>
          <a:prstGeom prst="rect">
            <a:avLst/>
          </a:prstGeom>
        </p:spPr>
      </p:pic>
      <p:grpSp>
        <p:nvGrpSpPr>
          <p:cNvPr id="2" name="Group 1">
            <a:extLst>
              <a:ext uri="{FF2B5EF4-FFF2-40B4-BE49-F238E27FC236}">
                <a16:creationId xmlns:a16="http://schemas.microsoft.com/office/drawing/2014/main" id="{12920745-20C8-3A7A-7268-503BCDE1845E}"/>
              </a:ext>
            </a:extLst>
          </p:cNvPr>
          <p:cNvGrpSpPr/>
          <p:nvPr/>
        </p:nvGrpSpPr>
        <p:grpSpPr>
          <a:xfrm>
            <a:off x="9706148" y="414185"/>
            <a:ext cx="2161309" cy="1404504"/>
            <a:chOff x="9510231" y="826829"/>
            <a:chExt cx="2161309" cy="1404504"/>
          </a:xfrm>
        </p:grpSpPr>
        <p:pic>
          <p:nvPicPr>
            <p:cNvPr id="4" name="Picture 3" descr="A person wearing a white head scarf&#10;&#10;Description automatically generated with low confidence">
              <a:extLst>
                <a:ext uri="{FF2B5EF4-FFF2-40B4-BE49-F238E27FC236}">
                  <a16:creationId xmlns:a16="http://schemas.microsoft.com/office/drawing/2014/main" id="{A0A94717-F8DE-4F61-3B58-4395FDA3A5D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618061" y="1136906"/>
              <a:ext cx="1811940" cy="1094427"/>
            </a:xfrm>
            <a:prstGeom prst="rect">
              <a:avLst/>
            </a:prstGeom>
          </p:spPr>
        </p:pic>
        <p:sp>
          <p:nvSpPr>
            <p:cNvPr id="5" name="TextBox 4">
              <a:extLst>
                <a:ext uri="{FF2B5EF4-FFF2-40B4-BE49-F238E27FC236}">
                  <a16:creationId xmlns:a16="http://schemas.microsoft.com/office/drawing/2014/main" id="{32C0A996-CBF0-101E-56A3-46AEB5964128}"/>
                </a:ext>
              </a:extLst>
            </p:cNvPr>
            <p:cNvSpPr txBox="1"/>
            <p:nvPr/>
          </p:nvSpPr>
          <p:spPr>
            <a:xfrm>
              <a:off x="9510231" y="826829"/>
              <a:ext cx="216130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>
                  <a:solidFill>
                    <a:srgbClr val="C00000"/>
                  </a:solidFill>
                  <a:highlight>
                    <a:srgbClr val="FFFF00"/>
                  </a:highlight>
                  <a:latin typeface="Azonix" pitchFamily="50" charset="0"/>
                </a:rPr>
                <a:t>Medium spice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5979435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8E0412C-63BB-1821-11E7-C861148409F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0566" t="17861" r="32217" b="39874"/>
          <a:stretch/>
        </p:blipFill>
        <p:spPr>
          <a:xfrm>
            <a:off x="2794958" y="793629"/>
            <a:ext cx="7346425" cy="4692771"/>
          </a:xfrm>
          <a:prstGeom prst="rect">
            <a:avLst/>
          </a:prstGeom>
        </p:spPr>
      </p:pic>
      <p:grpSp>
        <p:nvGrpSpPr>
          <p:cNvPr id="2" name="Group 1">
            <a:extLst>
              <a:ext uri="{FF2B5EF4-FFF2-40B4-BE49-F238E27FC236}">
                <a16:creationId xmlns:a16="http://schemas.microsoft.com/office/drawing/2014/main" id="{3A3B51A2-680F-7200-9775-B4FA72A94A1E}"/>
              </a:ext>
            </a:extLst>
          </p:cNvPr>
          <p:cNvGrpSpPr/>
          <p:nvPr/>
        </p:nvGrpSpPr>
        <p:grpSpPr>
          <a:xfrm>
            <a:off x="9706148" y="414185"/>
            <a:ext cx="2161309" cy="1404504"/>
            <a:chOff x="9510231" y="826829"/>
            <a:chExt cx="2161309" cy="1404504"/>
          </a:xfrm>
        </p:grpSpPr>
        <p:pic>
          <p:nvPicPr>
            <p:cNvPr id="4" name="Picture 3" descr="A person wearing a white head scarf&#10;&#10;Description automatically generated with low confidence">
              <a:extLst>
                <a:ext uri="{FF2B5EF4-FFF2-40B4-BE49-F238E27FC236}">
                  <a16:creationId xmlns:a16="http://schemas.microsoft.com/office/drawing/2014/main" id="{05929242-5180-CDC0-7170-ED934EBC44B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618061" y="1136906"/>
              <a:ext cx="1811940" cy="1094427"/>
            </a:xfrm>
            <a:prstGeom prst="rect">
              <a:avLst/>
            </a:prstGeom>
          </p:spPr>
        </p:pic>
        <p:sp>
          <p:nvSpPr>
            <p:cNvPr id="5" name="TextBox 4">
              <a:extLst>
                <a:ext uri="{FF2B5EF4-FFF2-40B4-BE49-F238E27FC236}">
                  <a16:creationId xmlns:a16="http://schemas.microsoft.com/office/drawing/2014/main" id="{C4FBAAE0-4723-996B-2F34-94788962C658}"/>
                </a:ext>
              </a:extLst>
            </p:cNvPr>
            <p:cNvSpPr txBox="1"/>
            <p:nvPr/>
          </p:nvSpPr>
          <p:spPr>
            <a:xfrm>
              <a:off x="9510231" y="826829"/>
              <a:ext cx="216130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>
                  <a:solidFill>
                    <a:srgbClr val="C00000"/>
                  </a:solidFill>
                  <a:highlight>
                    <a:srgbClr val="FFFF00"/>
                  </a:highlight>
                  <a:latin typeface="Azonix" pitchFamily="50" charset="0"/>
                </a:rPr>
                <a:t>Medium spice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9747518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1171341-97BC-9E03-EE83-968068AAC18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5330" t="17358" r="26628" b="26792"/>
          <a:stretch/>
        </p:blipFill>
        <p:spPr>
          <a:xfrm>
            <a:off x="2596552" y="741871"/>
            <a:ext cx="7453222" cy="4873683"/>
          </a:xfrm>
          <a:prstGeom prst="rect">
            <a:avLst/>
          </a:prstGeom>
        </p:spPr>
      </p:pic>
      <p:grpSp>
        <p:nvGrpSpPr>
          <p:cNvPr id="2" name="Group 1">
            <a:extLst>
              <a:ext uri="{FF2B5EF4-FFF2-40B4-BE49-F238E27FC236}">
                <a16:creationId xmlns:a16="http://schemas.microsoft.com/office/drawing/2014/main" id="{91DA91DF-1073-422F-7B16-44061DD7B3BE}"/>
              </a:ext>
            </a:extLst>
          </p:cNvPr>
          <p:cNvGrpSpPr/>
          <p:nvPr/>
        </p:nvGrpSpPr>
        <p:grpSpPr>
          <a:xfrm>
            <a:off x="9706148" y="414185"/>
            <a:ext cx="2161309" cy="1404504"/>
            <a:chOff x="9510231" y="826829"/>
            <a:chExt cx="2161309" cy="1404504"/>
          </a:xfrm>
        </p:grpSpPr>
        <p:pic>
          <p:nvPicPr>
            <p:cNvPr id="4" name="Picture 3" descr="A person wearing a white head scarf&#10;&#10;Description automatically generated with low confidence">
              <a:extLst>
                <a:ext uri="{FF2B5EF4-FFF2-40B4-BE49-F238E27FC236}">
                  <a16:creationId xmlns:a16="http://schemas.microsoft.com/office/drawing/2014/main" id="{2995C627-B90D-0C03-D74B-A77DB5ED64EE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618061" y="1136906"/>
              <a:ext cx="1811940" cy="1094427"/>
            </a:xfrm>
            <a:prstGeom prst="rect">
              <a:avLst/>
            </a:prstGeom>
          </p:spPr>
        </p:pic>
        <p:sp>
          <p:nvSpPr>
            <p:cNvPr id="5" name="TextBox 4">
              <a:extLst>
                <a:ext uri="{FF2B5EF4-FFF2-40B4-BE49-F238E27FC236}">
                  <a16:creationId xmlns:a16="http://schemas.microsoft.com/office/drawing/2014/main" id="{B70B162F-61AA-AA4C-11B6-1F0BD1869ED8}"/>
                </a:ext>
              </a:extLst>
            </p:cNvPr>
            <p:cNvSpPr txBox="1"/>
            <p:nvPr/>
          </p:nvSpPr>
          <p:spPr>
            <a:xfrm>
              <a:off x="9510231" y="826829"/>
              <a:ext cx="216130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>
                  <a:solidFill>
                    <a:srgbClr val="C00000"/>
                  </a:solidFill>
                  <a:highlight>
                    <a:srgbClr val="FFFF00"/>
                  </a:highlight>
                  <a:latin typeface="Azonix" pitchFamily="50" charset="0"/>
                </a:rPr>
                <a:t>Medium spice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4971217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BC3F485-7CBA-0F5D-A8A5-5BA5339FBD8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0212" t="16477" r="28467" b="20882"/>
          <a:stretch/>
        </p:blipFill>
        <p:spPr>
          <a:xfrm>
            <a:off x="2605176" y="357834"/>
            <a:ext cx="7203057" cy="6142331"/>
          </a:xfrm>
          <a:prstGeom prst="rect">
            <a:avLst/>
          </a:prstGeom>
        </p:spPr>
      </p:pic>
      <p:grpSp>
        <p:nvGrpSpPr>
          <p:cNvPr id="2" name="Group 1">
            <a:extLst>
              <a:ext uri="{FF2B5EF4-FFF2-40B4-BE49-F238E27FC236}">
                <a16:creationId xmlns:a16="http://schemas.microsoft.com/office/drawing/2014/main" id="{CA6EC145-6FFF-EDBF-4C26-02D9929AF380}"/>
              </a:ext>
            </a:extLst>
          </p:cNvPr>
          <p:cNvGrpSpPr/>
          <p:nvPr/>
        </p:nvGrpSpPr>
        <p:grpSpPr>
          <a:xfrm>
            <a:off x="9337062" y="416974"/>
            <a:ext cx="2263820" cy="1273399"/>
            <a:chOff x="9185165" y="745182"/>
            <a:chExt cx="2263820" cy="1273399"/>
          </a:xfrm>
        </p:grpSpPr>
        <p:pic>
          <p:nvPicPr>
            <p:cNvPr id="4" name="Picture 3" descr="A picture containing person, person, indoor, staring&#10;&#10;Description automatically generated">
              <a:extLst>
                <a:ext uri="{FF2B5EF4-FFF2-40B4-BE49-F238E27FC236}">
                  <a16:creationId xmlns:a16="http://schemas.microsoft.com/office/drawing/2014/main" id="{E5A713FB-F894-DE61-8F1C-6DFCC78B6556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185165" y="745182"/>
              <a:ext cx="2263820" cy="1273399"/>
            </a:xfrm>
            <a:prstGeom prst="rect">
              <a:avLst/>
            </a:prstGeom>
          </p:spPr>
        </p:pic>
        <p:sp>
          <p:nvSpPr>
            <p:cNvPr id="5" name="TextBox 4">
              <a:extLst>
                <a:ext uri="{FF2B5EF4-FFF2-40B4-BE49-F238E27FC236}">
                  <a16:creationId xmlns:a16="http://schemas.microsoft.com/office/drawing/2014/main" id="{0A95330E-817D-C925-4FB7-B8579B8A5DD6}"/>
                </a:ext>
              </a:extLst>
            </p:cNvPr>
            <p:cNvSpPr txBox="1"/>
            <p:nvPr/>
          </p:nvSpPr>
          <p:spPr>
            <a:xfrm>
              <a:off x="9185165" y="748492"/>
              <a:ext cx="1268083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>
                  <a:solidFill>
                    <a:srgbClr val="C00000"/>
                  </a:solidFill>
                  <a:highlight>
                    <a:srgbClr val="FFFF00"/>
                  </a:highlight>
                  <a:latin typeface="Azonix" pitchFamily="50" charset="0"/>
                </a:rPr>
                <a:t>Spicy!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6653479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D2A6812-FA6A-2EFE-F7A1-B08F4B99D08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1344" t="16855" r="30519" b="20000"/>
          <a:stretch/>
        </p:blipFill>
        <p:spPr>
          <a:xfrm>
            <a:off x="2999117" y="544705"/>
            <a:ext cx="6193766" cy="5768590"/>
          </a:xfrm>
          <a:prstGeom prst="rect">
            <a:avLst/>
          </a:prstGeom>
        </p:spPr>
      </p:pic>
      <p:grpSp>
        <p:nvGrpSpPr>
          <p:cNvPr id="2" name="Group 1">
            <a:extLst>
              <a:ext uri="{FF2B5EF4-FFF2-40B4-BE49-F238E27FC236}">
                <a16:creationId xmlns:a16="http://schemas.microsoft.com/office/drawing/2014/main" id="{C4C85D14-B47F-8B94-E9F5-5147B855E4C2}"/>
              </a:ext>
            </a:extLst>
          </p:cNvPr>
          <p:cNvGrpSpPr/>
          <p:nvPr/>
        </p:nvGrpSpPr>
        <p:grpSpPr>
          <a:xfrm>
            <a:off x="9337062" y="416974"/>
            <a:ext cx="2263820" cy="1273399"/>
            <a:chOff x="9185165" y="745182"/>
            <a:chExt cx="2263820" cy="1273399"/>
          </a:xfrm>
        </p:grpSpPr>
        <p:pic>
          <p:nvPicPr>
            <p:cNvPr id="4" name="Picture 3" descr="A picture containing person, person, indoor, staring&#10;&#10;Description automatically generated">
              <a:extLst>
                <a:ext uri="{FF2B5EF4-FFF2-40B4-BE49-F238E27FC236}">
                  <a16:creationId xmlns:a16="http://schemas.microsoft.com/office/drawing/2014/main" id="{7DC81952-B5A3-639E-4574-9258022939F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185165" y="745182"/>
              <a:ext cx="2263820" cy="1273399"/>
            </a:xfrm>
            <a:prstGeom prst="rect">
              <a:avLst/>
            </a:prstGeom>
          </p:spPr>
        </p:pic>
        <p:sp>
          <p:nvSpPr>
            <p:cNvPr id="5" name="TextBox 4">
              <a:extLst>
                <a:ext uri="{FF2B5EF4-FFF2-40B4-BE49-F238E27FC236}">
                  <a16:creationId xmlns:a16="http://schemas.microsoft.com/office/drawing/2014/main" id="{D7B5078B-82C8-E1EA-0668-12DF49CB5802}"/>
                </a:ext>
              </a:extLst>
            </p:cNvPr>
            <p:cNvSpPr txBox="1"/>
            <p:nvPr/>
          </p:nvSpPr>
          <p:spPr>
            <a:xfrm>
              <a:off x="9185165" y="748492"/>
              <a:ext cx="1268083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>
                  <a:solidFill>
                    <a:srgbClr val="C00000"/>
                  </a:solidFill>
                  <a:highlight>
                    <a:srgbClr val="FFFF00"/>
                  </a:highlight>
                  <a:latin typeface="Azonix" pitchFamily="50" charset="0"/>
                </a:rPr>
                <a:t>Spicy!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8452275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lestial">
  <a:themeElements>
    <a:clrScheme name="Celestial">
      <a:dk1>
        <a:sysClr val="windowText" lastClr="000000"/>
      </a:dk1>
      <a:lt1>
        <a:sysClr val="window" lastClr="FFFFFF"/>
      </a:lt1>
      <a:dk2>
        <a:srgbClr val="18276C"/>
      </a:dk2>
      <a:lt2>
        <a:srgbClr val="EBEBEB"/>
      </a:lt2>
      <a:accent1>
        <a:srgbClr val="AC3EC1"/>
      </a:accent1>
      <a:accent2>
        <a:srgbClr val="477BD1"/>
      </a:accent2>
      <a:accent3>
        <a:srgbClr val="46B298"/>
      </a:accent3>
      <a:accent4>
        <a:srgbClr val="90BA4C"/>
      </a:accent4>
      <a:accent5>
        <a:srgbClr val="DD9D31"/>
      </a:accent5>
      <a:accent6>
        <a:srgbClr val="E25247"/>
      </a:accent6>
      <a:hlink>
        <a:srgbClr val="C573D2"/>
      </a:hlink>
      <a:folHlink>
        <a:srgbClr val="CCAEE8"/>
      </a:folHlink>
    </a:clrScheme>
    <a:fontScheme name="Celestial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elestial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82000"/>
                <a:alpha val="74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00000"/>
              </a:schemeClr>
            </a:gs>
            <a:gs pos="100000">
              <a:schemeClr val="phClr">
                <a:shade val="88000"/>
                <a:lumMod val="88000"/>
              </a:schemeClr>
            </a:gs>
          </a:gsLst>
          <a:lin ang="5400000" scaled="1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38100" h="127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shade val="96000"/>
                <a:hueMod val="100000"/>
                <a:satMod val="180000"/>
                <a:lumMod val="110000"/>
              </a:schemeClr>
            </a:gs>
            <a:gs pos="100000">
              <a:schemeClr val="phClr">
                <a:shade val="96000"/>
                <a:satMod val="160000"/>
                <a:lumMod val="100000"/>
              </a:schemeClr>
            </a:gs>
          </a:gsLst>
          <a:lin ang="4740000" scaled="1"/>
        </a:gradFill>
        <a:blipFill>
          <a:blip xmlns:r="http://schemas.openxmlformats.org/officeDocument/2006/relationships" r:embed="rId1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elestial" id="{C4BB2A3D-0E93-4C5F-B0D2-9D3FCE089CC5}" vid="{42E5908D-19A2-46FD-89FA-638B126129E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Celestial</Template>
  <TotalTime>86</TotalTime>
  <Words>22</Words>
  <Application>Microsoft Office PowerPoint</Application>
  <PresentationFormat>Widescreen</PresentationFormat>
  <Paragraphs>11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5" baseType="lpstr">
      <vt:lpstr>Arial</vt:lpstr>
      <vt:lpstr>Azonix</vt:lpstr>
      <vt:lpstr>Calibri</vt:lpstr>
      <vt:lpstr>Calibri Light</vt:lpstr>
      <vt:lpstr>Celestial</vt:lpstr>
      <vt:lpstr>Algebra SATs Questions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Phillip Sadula</dc:creator>
  <cp:lastModifiedBy>Mr P. Hardeman</cp:lastModifiedBy>
  <cp:revision>1</cp:revision>
  <dcterms:created xsi:type="dcterms:W3CDTF">2022-12-08T17:15:05Z</dcterms:created>
  <dcterms:modified xsi:type="dcterms:W3CDTF">2023-04-26T09:28:02Z</dcterms:modified>
</cp:coreProperties>
</file>