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4"/>
  </p:notesMasterIdLst>
  <p:handoutMasterIdLst>
    <p:handoutMasterId r:id="rId35"/>
  </p:handoutMasterIdLst>
  <p:sldIdLst>
    <p:sldId id="258" r:id="rId5"/>
    <p:sldId id="264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6" r:id="rId14"/>
    <p:sldId id="307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3" r:id="rId28"/>
    <p:sldId id="256" r:id="rId29"/>
    <p:sldId id="327" r:id="rId30"/>
    <p:sldId id="328" r:id="rId31"/>
    <p:sldId id="326" r:id="rId32"/>
    <p:sldId id="257" r:id="rId33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36"/>
      <p:bold r:id="rId37"/>
      <p:italic r:id="rId38"/>
      <p:boldItalic r:id="rId39"/>
    </p:embeddedFont>
    <p:embeddedFont>
      <p:font typeface="Recursive" panose="020B0604020202020204" charset="0"/>
      <p:regular r:id="rId40"/>
      <p:bold r:id="rId41"/>
    </p:embeddedFont>
    <p:embeddedFont>
      <p:font typeface="Twinkl" panose="020B0604020202020204" charset="0"/>
      <p:regular r:id="rId42"/>
      <p:bold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272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476" userDrawn="1">
          <p15:clr>
            <a:srgbClr val="A4A3A4"/>
          </p15:clr>
        </p15:guide>
        <p15:guide id="13" orient="horz" pos="23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14D"/>
    <a:srgbClr val="4DB1E3"/>
    <a:srgbClr val="FFE864"/>
    <a:srgbClr val="F1884C"/>
    <a:srgbClr val="21A6F9"/>
    <a:srgbClr val="18A0DB"/>
    <a:srgbClr val="32B3A2"/>
    <a:srgbClr val="DE1E5A"/>
    <a:srgbClr val="BC0105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01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488" y="102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272"/>
        <p:guide orient="horz" pos="459"/>
        <p:guide orient="horz" pos="3861"/>
        <p:guide pos="5284"/>
        <p:guide pos="476"/>
        <p:guide orient="horz" pos="23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3420"/>
    </p:cViewPr>
  </p:sorter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4.fntdata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3.fntdata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5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D7784-195A-4294-950C-CDD990C66C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585201-F938-438D-A99A-91C39C71E8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1_Title and Conten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342900" lvl="0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685800" lvl="1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028700" lvl="2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371600" lvl="3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1714500" lvl="4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057400" lvl="5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2400300" lvl="6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2743200" lvl="7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3086100" lvl="8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buNone/>
              <a:def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4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52F961-FD1D-4F1C-9D87-4E3165C6DF9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66" r:id="rId4"/>
    <p:sldLayoutId id="214748367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7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8.png"/><Relationship Id="rId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5.png"/><Relationship Id="rId21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4.png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22.png"/><Relationship Id="rId5" Type="http://schemas.openxmlformats.org/officeDocument/2006/relationships/image" Target="../media/image7.pn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4" Type="http://schemas.openxmlformats.org/officeDocument/2006/relationships/image" Target="../media/image6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15CA39-ED74-F0B7-E2B9-51D8F8698AC3}"/>
              </a:ext>
            </a:extLst>
          </p:cNvPr>
          <p:cNvSpPr txBox="1"/>
          <p:nvPr/>
        </p:nvSpPr>
        <p:spPr>
          <a:xfrm>
            <a:off x="2004968" y="5486400"/>
            <a:ext cx="494111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WALT: Revisit the 2 times table.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030F4EA-9AF8-43A2-B478-367B8AC221BE}"/>
              </a:ext>
            </a:extLst>
          </p:cNvPr>
          <p:cNvSpPr/>
          <p:nvPr/>
        </p:nvSpPr>
        <p:spPr>
          <a:xfrm>
            <a:off x="2882096" y="2147104"/>
            <a:ext cx="5506254" cy="1354238"/>
          </a:xfrm>
          <a:prstGeom prst="roundRect">
            <a:avLst/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6">
            <a:extLst>
              <a:ext uri="{FF2B5EF4-FFF2-40B4-BE49-F238E27FC236}">
                <a16:creationId xmlns:a16="http://schemas.microsoft.com/office/drawing/2014/main" id="{B603E039-4EDC-4523-A11E-AA2A340D5A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84" y="1382523"/>
            <a:ext cx="3037643" cy="3948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">
            <a:extLst>
              <a:ext uri="{FF2B5EF4-FFF2-40B4-BE49-F238E27FC236}">
                <a16:creationId xmlns:a16="http://schemas.microsoft.com/office/drawing/2014/main" id="{D18E5712-3830-4387-9DF8-64D5178ABDA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208" y="2916820"/>
            <a:ext cx="2515785" cy="327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2686AF-1E6D-4D77-95C3-BEF2E2FC2232}"/>
              </a:ext>
            </a:extLst>
          </p:cNvPr>
          <p:cNvSpPr txBox="1"/>
          <p:nvPr/>
        </p:nvSpPr>
        <p:spPr>
          <a:xfrm>
            <a:off x="5258393" y="2443183"/>
            <a:ext cx="2848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Count the objects in 2s as they appear on the slide.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23" name="Rounded Rectangle 16">
            <a:extLst>
              <a:ext uri="{FF2B5EF4-FFF2-40B4-BE49-F238E27FC236}">
                <a16:creationId xmlns:a16="http://schemas.microsoft.com/office/drawing/2014/main" id="{EE384CFC-F409-49B5-9E4F-CE29D1F10F18}"/>
              </a:ext>
            </a:extLst>
          </p:cNvPr>
          <p:cNvSpPr/>
          <p:nvPr/>
        </p:nvSpPr>
        <p:spPr>
          <a:xfrm>
            <a:off x="755650" y="728663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socks?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5C3106C-738B-4216-B988-846EE286C65B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2400260"/>
            <a:ext cx="2011363" cy="1812925"/>
            <a:chOff x="1792316" y="2759674"/>
            <a:chExt cx="2011183" cy="1812325"/>
          </a:xfrm>
        </p:grpSpPr>
        <p:pic>
          <p:nvPicPr>
            <p:cNvPr id="27" name="Picture 17">
              <a:extLst>
                <a:ext uri="{FF2B5EF4-FFF2-40B4-BE49-F238E27FC236}">
                  <a16:creationId xmlns:a16="http://schemas.microsoft.com/office/drawing/2014/main" id="{6388661F-9130-41D2-926D-5651DAEDB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2344" y="2759674"/>
              <a:ext cx="1321155" cy="1673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8">
              <a:extLst>
                <a:ext uri="{FF2B5EF4-FFF2-40B4-BE49-F238E27FC236}">
                  <a16:creationId xmlns:a16="http://schemas.microsoft.com/office/drawing/2014/main" id="{3E6C195C-4E6F-40B9-A4CE-D26535A37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2316" y="2898126"/>
              <a:ext cx="1321155" cy="1673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0D823A0-8B82-409F-BFB0-FF52FAFD9759}"/>
              </a:ext>
            </a:extLst>
          </p:cNvPr>
          <p:cNvSpPr/>
          <p:nvPr/>
        </p:nvSpPr>
        <p:spPr>
          <a:xfrm>
            <a:off x="755650" y="5535612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6 socks.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969E038-D0BF-4AFE-AF0D-7486FA691B63}"/>
              </a:ext>
            </a:extLst>
          </p:cNvPr>
          <p:cNvGrpSpPr>
            <a:grpSpLocks/>
          </p:cNvGrpSpPr>
          <p:nvPr/>
        </p:nvGrpSpPr>
        <p:grpSpPr bwMode="auto">
          <a:xfrm>
            <a:off x="3511550" y="2392323"/>
            <a:ext cx="2120900" cy="1682750"/>
            <a:chOff x="2998819" y="2750813"/>
            <a:chExt cx="2120626" cy="1682734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6CFD694-9A5E-48F9-B6A4-64D6CAB39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8819" y="2759674"/>
              <a:ext cx="1359085" cy="1673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134BB69-5360-43A3-919F-288A75527F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0360" y="2750813"/>
              <a:ext cx="1359085" cy="1673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4B776FF4-0B56-45AE-9DA5-628E6E5C7C0A}"/>
              </a:ext>
            </a:extLst>
          </p:cNvPr>
          <p:cNvGrpSpPr>
            <a:grpSpLocks/>
          </p:cNvGrpSpPr>
          <p:nvPr/>
        </p:nvGrpSpPr>
        <p:grpSpPr bwMode="auto">
          <a:xfrm>
            <a:off x="6180138" y="2392323"/>
            <a:ext cx="2208212" cy="1673225"/>
            <a:chOff x="5214797" y="2750813"/>
            <a:chExt cx="2208783" cy="1673874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A0BD4AE-76D7-4660-9D68-1597D86C4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4797" y="2759675"/>
              <a:ext cx="1351890" cy="1665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4C38B6C9-E0E1-455C-BC47-97145D29AC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1690" y="2750813"/>
              <a:ext cx="1351890" cy="1665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7330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36" name="Rounded Rectangle 16">
            <a:extLst>
              <a:ext uri="{FF2B5EF4-FFF2-40B4-BE49-F238E27FC236}">
                <a16:creationId xmlns:a16="http://schemas.microsoft.com/office/drawing/2014/main" id="{16E55B71-EAFE-4583-81E0-A6AF47809C98}"/>
              </a:ext>
            </a:extLst>
          </p:cNvPr>
          <p:cNvSpPr/>
          <p:nvPr/>
        </p:nvSpPr>
        <p:spPr>
          <a:xfrm>
            <a:off x="755650" y="624681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eyes?</a:t>
            </a:r>
          </a:p>
        </p:txBody>
      </p:sp>
      <p:sp>
        <p:nvSpPr>
          <p:cNvPr id="37" name="Rounded Rectangle 28">
            <a:extLst>
              <a:ext uri="{FF2B5EF4-FFF2-40B4-BE49-F238E27FC236}">
                <a16:creationId xmlns:a16="http://schemas.microsoft.com/office/drawing/2014/main" id="{2C290D34-C32B-4465-AC8E-C4D790A43A0B}"/>
              </a:ext>
            </a:extLst>
          </p:cNvPr>
          <p:cNvSpPr/>
          <p:nvPr/>
        </p:nvSpPr>
        <p:spPr>
          <a:xfrm>
            <a:off x="755650" y="5535613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12 eyes.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91E1AFB7-635B-4C6A-B458-81189632728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06" y="1304511"/>
            <a:ext cx="3629730" cy="70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CB2A32D-4991-40FE-9F2E-F66CE0F855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06" y="1996732"/>
            <a:ext cx="3629730" cy="70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EFA191A-06D2-49E8-BD7A-DC1CB42F977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06" y="2688953"/>
            <a:ext cx="3629730" cy="70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AACB173-782B-4E30-A12C-1DC8DBD47F7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06" y="3381174"/>
            <a:ext cx="3629730" cy="70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E77F87B-9B7E-4D96-9CD2-27BC5F4B95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05" y="4073395"/>
            <a:ext cx="3629729" cy="706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DA75217-AAFE-467E-9E6E-965D774B2B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06" y="4763046"/>
            <a:ext cx="3629732" cy="706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635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21" name="Rounded Rectangle 16">
            <a:extLst>
              <a:ext uri="{FF2B5EF4-FFF2-40B4-BE49-F238E27FC236}">
                <a16:creationId xmlns:a16="http://schemas.microsoft.com/office/drawing/2014/main" id="{2289EF08-C628-46E0-8883-D59B01CBCC24}"/>
              </a:ext>
            </a:extLst>
          </p:cNvPr>
          <p:cNvSpPr/>
          <p:nvPr/>
        </p:nvSpPr>
        <p:spPr>
          <a:xfrm>
            <a:off x="755650" y="622300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children?</a:t>
            </a:r>
          </a:p>
        </p:txBody>
      </p:sp>
      <p:sp>
        <p:nvSpPr>
          <p:cNvPr id="23" name="Rounded Rectangle 28">
            <a:extLst>
              <a:ext uri="{FF2B5EF4-FFF2-40B4-BE49-F238E27FC236}">
                <a16:creationId xmlns:a16="http://schemas.microsoft.com/office/drawing/2014/main" id="{495E93A9-6555-4B1A-94A3-2F59CC8CB414}"/>
              </a:ext>
            </a:extLst>
          </p:cNvPr>
          <p:cNvSpPr/>
          <p:nvPr/>
        </p:nvSpPr>
        <p:spPr>
          <a:xfrm>
            <a:off x="755650" y="5532404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16 children.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1C105CD-A691-4415-92BE-BD14A641A2AC}"/>
              </a:ext>
            </a:extLst>
          </p:cNvPr>
          <p:cNvGrpSpPr>
            <a:grpSpLocks/>
          </p:cNvGrpSpPr>
          <p:nvPr/>
        </p:nvGrpSpPr>
        <p:grpSpPr bwMode="auto">
          <a:xfrm>
            <a:off x="815975" y="1500187"/>
            <a:ext cx="996950" cy="1757363"/>
            <a:chOff x="816450" y="2098526"/>
            <a:chExt cx="995874" cy="1758054"/>
          </a:xfrm>
        </p:grpSpPr>
        <p:pic>
          <p:nvPicPr>
            <p:cNvPr id="27" name="Picture 6">
              <a:extLst>
                <a:ext uri="{FF2B5EF4-FFF2-40B4-BE49-F238E27FC236}">
                  <a16:creationId xmlns:a16="http://schemas.microsoft.com/office/drawing/2014/main" id="{1F21BEBA-50E4-4B20-8272-800A2740E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450" y="2130753"/>
              <a:ext cx="451473" cy="172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7">
              <a:extLst>
                <a:ext uri="{FF2B5EF4-FFF2-40B4-BE49-F238E27FC236}">
                  <a16:creationId xmlns:a16="http://schemas.microsoft.com/office/drawing/2014/main" id="{3E9D2C39-4029-4792-BB7E-4D279E625F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923" y="2098526"/>
              <a:ext cx="544401" cy="1758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AC911E5-3D17-44F4-AFD0-8940091FBAE1}"/>
              </a:ext>
            </a:extLst>
          </p:cNvPr>
          <p:cNvGrpSpPr>
            <a:grpSpLocks/>
          </p:cNvGrpSpPr>
          <p:nvPr/>
        </p:nvGrpSpPr>
        <p:grpSpPr bwMode="auto">
          <a:xfrm>
            <a:off x="2614613" y="1528762"/>
            <a:ext cx="1000125" cy="1803400"/>
            <a:chOff x="2095615" y="2109893"/>
            <a:chExt cx="999387" cy="1804022"/>
          </a:xfrm>
        </p:grpSpPr>
        <p:pic>
          <p:nvPicPr>
            <p:cNvPr id="30" name="Picture 9">
              <a:extLst>
                <a:ext uri="{FF2B5EF4-FFF2-40B4-BE49-F238E27FC236}">
                  <a16:creationId xmlns:a16="http://schemas.microsoft.com/office/drawing/2014/main" id="{BB91AA3B-3D68-45A2-8805-1821676EE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5615" y="2109893"/>
              <a:ext cx="548731" cy="1804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0">
              <a:extLst>
                <a:ext uri="{FF2B5EF4-FFF2-40B4-BE49-F238E27FC236}">
                  <a16:creationId xmlns:a16="http://schemas.microsoft.com/office/drawing/2014/main" id="{08BCB492-06A5-4B40-8F0B-8880160B2C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7057" y="2109893"/>
              <a:ext cx="537945" cy="1804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84F36AF-E3F7-4D0A-9054-E39CE76F32EE}"/>
              </a:ext>
            </a:extLst>
          </p:cNvPr>
          <p:cNvGrpSpPr>
            <a:grpSpLocks/>
          </p:cNvGrpSpPr>
          <p:nvPr/>
        </p:nvGrpSpPr>
        <p:grpSpPr bwMode="auto">
          <a:xfrm>
            <a:off x="4471988" y="1504950"/>
            <a:ext cx="952500" cy="1816100"/>
            <a:chOff x="3472038" y="2098526"/>
            <a:chExt cx="951273" cy="1815389"/>
          </a:xfrm>
        </p:grpSpPr>
        <p:pic>
          <p:nvPicPr>
            <p:cNvPr id="33" name="Picture 12">
              <a:extLst>
                <a:ext uri="{FF2B5EF4-FFF2-40B4-BE49-F238E27FC236}">
                  <a16:creationId xmlns:a16="http://schemas.microsoft.com/office/drawing/2014/main" id="{161D4969-678C-4C07-A03E-56F7E8AC4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2038" y="2130753"/>
              <a:ext cx="507275" cy="1783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3">
              <a:extLst>
                <a:ext uri="{FF2B5EF4-FFF2-40B4-BE49-F238E27FC236}">
                  <a16:creationId xmlns:a16="http://schemas.microsoft.com/office/drawing/2014/main" id="{210F2FFA-5DFD-4D8C-A4AE-2B0FD65CE5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3114" y="2098526"/>
              <a:ext cx="510197" cy="1815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5592747-5485-45B6-8FA1-4DB11A81006F}"/>
              </a:ext>
            </a:extLst>
          </p:cNvPr>
          <p:cNvGrpSpPr>
            <a:grpSpLocks/>
          </p:cNvGrpSpPr>
          <p:nvPr/>
        </p:nvGrpSpPr>
        <p:grpSpPr bwMode="auto">
          <a:xfrm>
            <a:off x="6464300" y="1487487"/>
            <a:ext cx="1011238" cy="1816100"/>
            <a:chOff x="5144536" y="2098526"/>
            <a:chExt cx="1011319" cy="1815389"/>
          </a:xfrm>
        </p:grpSpPr>
        <p:pic>
          <p:nvPicPr>
            <p:cNvPr id="44" name="Picture 15">
              <a:extLst>
                <a:ext uri="{FF2B5EF4-FFF2-40B4-BE49-F238E27FC236}">
                  <a16:creationId xmlns:a16="http://schemas.microsoft.com/office/drawing/2014/main" id="{7A263F4B-819F-46F7-A4EF-0E1B740C93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4952" y="2098526"/>
              <a:ext cx="500903" cy="1815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7">
              <a:extLst>
                <a:ext uri="{FF2B5EF4-FFF2-40B4-BE49-F238E27FC236}">
                  <a16:creationId xmlns:a16="http://schemas.microsoft.com/office/drawing/2014/main" id="{21F2EEA8-D362-418E-90CC-3A123F23C4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4536" y="2257593"/>
              <a:ext cx="547544" cy="1656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75B13757-4491-4BE6-9322-000ACA5C1E65}"/>
              </a:ext>
            </a:extLst>
          </p:cNvPr>
          <p:cNvGrpSpPr>
            <a:grpSpLocks/>
          </p:cNvGrpSpPr>
          <p:nvPr/>
        </p:nvGrpSpPr>
        <p:grpSpPr bwMode="auto">
          <a:xfrm>
            <a:off x="1596322" y="3600451"/>
            <a:ext cx="1073150" cy="1685925"/>
            <a:chOff x="5706166" y="2257593"/>
            <a:chExt cx="1073575" cy="1686919"/>
          </a:xfrm>
        </p:grpSpPr>
        <p:pic>
          <p:nvPicPr>
            <p:cNvPr id="47" name="Picture 21">
              <a:extLst>
                <a:ext uri="{FF2B5EF4-FFF2-40B4-BE49-F238E27FC236}">
                  <a16:creationId xmlns:a16="http://schemas.microsoft.com/office/drawing/2014/main" id="{35E64721-B6FC-4199-9C41-E8201F627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6493" y="2310742"/>
              <a:ext cx="543248" cy="1603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23">
              <a:extLst>
                <a:ext uri="{FF2B5EF4-FFF2-40B4-BE49-F238E27FC236}">
                  <a16:creationId xmlns:a16="http://schemas.microsoft.com/office/drawing/2014/main" id="{367C497B-FA44-43D7-B7BD-27729BC503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6166" y="2257593"/>
              <a:ext cx="747873" cy="1686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id="{42F305C3-7F5B-444E-8D0F-2D343F65DB0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822" y="3505201"/>
            <a:ext cx="995362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BC0768B0-7C55-4F03-BA5B-2B3B5B8B025F}"/>
              </a:ext>
            </a:extLst>
          </p:cNvPr>
          <p:cNvGrpSpPr>
            <a:grpSpLocks/>
          </p:cNvGrpSpPr>
          <p:nvPr/>
        </p:nvGrpSpPr>
        <p:grpSpPr bwMode="auto">
          <a:xfrm>
            <a:off x="4961822" y="3687763"/>
            <a:ext cx="1485900" cy="1573213"/>
            <a:chOff x="3247157" y="4193323"/>
            <a:chExt cx="1486797" cy="1572342"/>
          </a:xfrm>
        </p:grpSpPr>
        <p:pic>
          <p:nvPicPr>
            <p:cNvPr id="51" name="Picture 26">
              <a:extLst>
                <a:ext uri="{FF2B5EF4-FFF2-40B4-BE49-F238E27FC236}">
                  <a16:creationId xmlns:a16="http://schemas.microsoft.com/office/drawing/2014/main" id="{67B8EE3A-FB38-4184-AD86-F48B1B9A48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7157" y="4286973"/>
              <a:ext cx="957035" cy="1478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27">
              <a:extLst>
                <a:ext uri="{FF2B5EF4-FFF2-40B4-BE49-F238E27FC236}">
                  <a16:creationId xmlns:a16="http://schemas.microsoft.com/office/drawing/2014/main" id="{BFF5480C-FBB5-42AE-91F7-C0C5ED223E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4458" y="4193323"/>
              <a:ext cx="699496" cy="1501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A1BB657-6549-4A9C-9A54-F4487BABF438}"/>
              </a:ext>
            </a:extLst>
          </p:cNvPr>
          <p:cNvGrpSpPr>
            <a:grpSpLocks/>
          </p:cNvGrpSpPr>
          <p:nvPr/>
        </p:nvGrpSpPr>
        <p:grpSpPr bwMode="auto">
          <a:xfrm>
            <a:off x="7384347" y="3767138"/>
            <a:ext cx="895350" cy="1455738"/>
            <a:chOff x="5177108" y="4240560"/>
            <a:chExt cx="896318" cy="1456485"/>
          </a:xfrm>
        </p:grpSpPr>
        <p:pic>
          <p:nvPicPr>
            <p:cNvPr id="54" name="Picture 30">
              <a:extLst>
                <a:ext uri="{FF2B5EF4-FFF2-40B4-BE49-F238E27FC236}">
                  <a16:creationId xmlns:a16="http://schemas.microsoft.com/office/drawing/2014/main" id="{0DD961EA-5FBA-4D05-B3E0-EFFC803D48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6723" y="4240560"/>
              <a:ext cx="386703" cy="1454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31">
              <a:extLst>
                <a:ext uri="{FF2B5EF4-FFF2-40B4-BE49-F238E27FC236}">
                  <a16:creationId xmlns:a16="http://schemas.microsoft.com/office/drawing/2014/main" id="{B86B6B1C-B170-4710-B802-81CE89540A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7108" y="4251304"/>
              <a:ext cx="532296" cy="1445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3102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36" name="Google Shape;202;p9">
            <a:extLst>
              <a:ext uri="{FF2B5EF4-FFF2-40B4-BE49-F238E27FC236}">
                <a16:creationId xmlns:a16="http://schemas.microsoft.com/office/drawing/2014/main" id="{E0BA95ED-12FE-4722-A590-B6C8CFF463AF}"/>
              </a:ext>
            </a:extLst>
          </p:cNvPr>
          <p:cNvSpPr/>
          <p:nvPr/>
        </p:nvSpPr>
        <p:spPr>
          <a:xfrm>
            <a:off x="755650" y="644525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How many flowers?</a:t>
            </a:r>
            <a:endParaRPr dirty="0"/>
          </a:p>
        </p:txBody>
      </p:sp>
      <p:sp>
        <p:nvSpPr>
          <p:cNvPr id="37" name="Google Shape;203;p9">
            <a:extLst>
              <a:ext uri="{FF2B5EF4-FFF2-40B4-BE49-F238E27FC236}">
                <a16:creationId xmlns:a16="http://schemas.microsoft.com/office/drawing/2014/main" id="{5A1C6ACF-892A-4F13-AF23-CAF2CC82C92B}"/>
              </a:ext>
            </a:extLst>
          </p:cNvPr>
          <p:cNvSpPr/>
          <p:nvPr/>
        </p:nvSpPr>
        <p:spPr>
          <a:xfrm>
            <a:off x="755650" y="5499100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There are 24 flowers.</a:t>
            </a:r>
            <a:endParaRPr dirty="0"/>
          </a:p>
        </p:txBody>
      </p:sp>
      <p:grpSp>
        <p:nvGrpSpPr>
          <p:cNvPr id="38" name="Google Shape;204;p9">
            <a:extLst>
              <a:ext uri="{FF2B5EF4-FFF2-40B4-BE49-F238E27FC236}">
                <a16:creationId xmlns:a16="http://schemas.microsoft.com/office/drawing/2014/main" id="{8A033BE4-048F-4E1E-A757-5109E32D0007}"/>
              </a:ext>
            </a:extLst>
          </p:cNvPr>
          <p:cNvGrpSpPr/>
          <p:nvPr/>
        </p:nvGrpSpPr>
        <p:grpSpPr>
          <a:xfrm>
            <a:off x="873125" y="1890123"/>
            <a:ext cx="822325" cy="1395412"/>
            <a:chOff x="2784290" y="2262876"/>
            <a:chExt cx="1762995" cy="2992219"/>
          </a:xfrm>
        </p:grpSpPr>
        <p:pic>
          <p:nvPicPr>
            <p:cNvPr id="39" name="Google Shape;205;p9">
              <a:extLst>
                <a:ext uri="{FF2B5EF4-FFF2-40B4-BE49-F238E27FC236}">
                  <a16:creationId xmlns:a16="http://schemas.microsoft.com/office/drawing/2014/main" id="{B92CB9EB-7DC5-4982-8E4F-4FBFD81658DA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Google Shape;206;p9">
              <a:extLst>
                <a:ext uri="{FF2B5EF4-FFF2-40B4-BE49-F238E27FC236}">
                  <a16:creationId xmlns:a16="http://schemas.microsoft.com/office/drawing/2014/main" id="{5DBAE9DD-2C19-4570-B043-64D888509E7B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1" name="Google Shape;207;p9">
            <a:extLst>
              <a:ext uri="{FF2B5EF4-FFF2-40B4-BE49-F238E27FC236}">
                <a16:creationId xmlns:a16="http://schemas.microsoft.com/office/drawing/2014/main" id="{46CF2EF3-7F40-47E9-B6D3-9A0915151FEE}"/>
              </a:ext>
            </a:extLst>
          </p:cNvPr>
          <p:cNvGrpSpPr/>
          <p:nvPr/>
        </p:nvGrpSpPr>
        <p:grpSpPr>
          <a:xfrm>
            <a:off x="2187575" y="1890123"/>
            <a:ext cx="820738" cy="1395412"/>
            <a:chOff x="2784290" y="2262876"/>
            <a:chExt cx="1762995" cy="2992219"/>
          </a:xfrm>
        </p:grpSpPr>
        <p:pic>
          <p:nvPicPr>
            <p:cNvPr id="42" name="Google Shape;208;p9">
              <a:extLst>
                <a:ext uri="{FF2B5EF4-FFF2-40B4-BE49-F238E27FC236}">
                  <a16:creationId xmlns:a16="http://schemas.microsoft.com/office/drawing/2014/main" id="{EC084885-F1E1-4586-B942-97113EE7F98E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Google Shape;209;p9">
              <a:extLst>
                <a:ext uri="{FF2B5EF4-FFF2-40B4-BE49-F238E27FC236}">
                  <a16:creationId xmlns:a16="http://schemas.microsoft.com/office/drawing/2014/main" id="{82F9BFA0-9C30-4C8F-8600-A7E19BC4287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6" name="Google Shape;210;p9">
            <a:extLst>
              <a:ext uri="{FF2B5EF4-FFF2-40B4-BE49-F238E27FC236}">
                <a16:creationId xmlns:a16="http://schemas.microsoft.com/office/drawing/2014/main" id="{DCFD0D82-0276-438E-B065-33D18B82F714}"/>
              </a:ext>
            </a:extLst>
          </p:cNvPr>
          <p:cNvGrpSpPr/>
          <p:nvPr/>
        </p:nvGrpSpPr>
        <p:grpSpPr>
          <a:xfrm>
            <a:off x="3500438" y="1890123"/>
            <a:ext cx="822325" cy="1395412"/>
            <a:chOff x="2784290" y="2262876"/>
            <a:chExt cx="1762995" cy="2992219"/>
          </a:xfrm>
        </p:grpSpPr>
        <p:pic>
          <p:nvPicPr>
            <p:cNvPr id="57" name="Google Shape;211;p9">
              <a:extLst>
                <a:ext uri="{FF2B5EF4-FFF2-40B4-BE49-F238E27FC236}">
                  <a16:creationId xmlns:a16="http://schemas.microsoft.com/office/drawing/2014/main" id="{CCE4F542-7170-40B8-99FD-4C2FBA75EAC7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Google Shape;212;p9">
              <a:extLst>
                <a:ext uri="{FF2B5EF4-FFF2-40B4-BE49-F238E27FC236}">
                  <a16:creationId xmlns:a16="http://schemas.microsoft.com/office/drawing/2014/main" id="{F1109E90-DFD7-45AC-BBC8-BDB65A3BACBF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9" name="Google Shape;213;p9">
            <a:extLst>
              <a:ext uri="{FF2B5EF4-FFF2-40B4-BE49-F238E27FC236}">
                <a16:creationId xmlns:a16="http://schemas.microsoft.com/office/drawing/2014/main" id="{1F99D645-D6A9-42F1-9BE0-945D73D24031}"/>
              </a:ext>
            </a:extLst>
          </p:cNvPr>
          <p:cNvGrpSpPr/>
          <p:nvPr/>
        </p:nvGrpSpPr>
        <p:grpSpPr>
          <a:xfrm>
            <a:off x="4814888" y="1890123"/>
            <a:ext cx="822325" cy="1395412"/>
            <a:chOff x="2784290" y="2262876"/>
            <a:chExt cx="1762995" cy="2992219"/>
          </a:xfrm>
        </p:grpSpPr>
        <p:pic>
          <p:nvPicPr>
            <p:cNvPr id="60" name="Google Shape;214;p9">
              <a:extLst>
                <a:ext uri="{FF2B5EF4-FFF2-40B4-BE49-F238E27FC236}">
                  <a16:creationId xmlns:a16="http://schemas.microsoft.com/office/drawing/2014/main" id="{AEB801B1-E482-4635-A512-A53686A5E81A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" name="Google Shape;215;p9">
              <a:extLst>
                <a:ext uri="{FF2B5EF4-FFF2-40B4-BE49-F238E27FC236}">
                  <a16:creationId xmlns:a16="http://schemas.microsoft.com/office/drawing/2014/main" id="{C4C437D6-5C00-4A1A-B9F3-9263BA86E194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2" name="Google Shape;216;p9">
            <a:extLst>
              <a:ext uri="{FF2B5EF4-FFF2-40B4-BE49-F238E27FC236}">
                <a16:creationId xmlns:a16="http://schemas.microsoft.com/office/drawing/2014/main" id="{90389352-FEA3-4600-9668-82EE0564BDB6}"/>
              </a:ext>
            </a:extLst>
          </p:cNvPr>
          <p:cNvGrpSpPr/>
          <p:nvPr/>
        </p:nvGrpSpPr>
        <p:grpSpPr>
          <a:xfrm>
            <a:off x="6129338" y="1890123"/>
            <a:ext cx="822325" cy="1395412"/>
            <a:chOff x="2784290" y="2262876"/>
            <a:chExt cx="1762995" cy="2992219"/>
          </a:xfrm>
        </p:grpSpPr>
        <p:pic>
          <p:nvPicPr>
            <p:cNvPr id="63" name="Google Shape;217;p9">
              <a:extLst>
                <a:ext uri="{FF2B5EF4-FFF2-40B4-BE49-F238E27FC236}">
                  <a16:creationId xmlns:a16="http://schemas.microsoft.com/office/drawing/2014/main" id="{B31FD27E-7567-480D-BBC9-23E3A8A74328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4" name="Google Shape;218;p9">
              <a:extLst>
                <a:ext uri="{FF2B5EF4-FFF2-40B4-BE49-F238E27FC236}">
                  <a16:creationId xmlns:a16="http://schemas.microsoft.com/office/drawing/2014/main" id="{AB66D2FB-15DE-48D0-9604-B1582D87A8B4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5" name="Google Shape;219;p9">
            <a:extLst>
              <a:ext uri="{FF2B5EF4-FFF2-40B4-BE49-F238E27FC236}">
                <a16:creationId xmlns:a16="http://schemas.microsoft.com/office/drawing/2014/main" id="{5E15164D-F98B-4E17-9A86-D4D505C9C7C3}"/>
              </a:ext>
            </a:extLst>
          </p:cNvPr>
          <p:cNvGrpSpPr/>
          <p:nvPr/>
        </p:nvGrpSpPr>
        <p:grpSpPr>
          <a:xfrm>
            <a:off x="7443788" y="1890123"/>
            <a:ext cx="820737" cy="1395412"/>
            <a:chOff x="2784290" y="2262876"/>
            <a:chExt cx="1762995" cy="2992219"/>
          </a:xfrm>
        </p:grpSpPr>
        <p:pic>
          <p:nvPicPr>
            <p:cNvPr id="66" name="Google Shape;220;p9">
              <a:extLst>
                <a:ext uri="{FF2B5EF4-FFF2-40B4-BE49-F238E27FC236}">
                  <a16:creationId xmlns:a16="http://schemas.microsoft.com/office/drawing/2014/main" id="{A1C840F2-B3A8-47C9-9321-70B7CA5984F8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7" name="Google Shape;221;p9">
              <a:extLst>
                <a:ext uri="{FF2B5EF4-FFF2-40B4-BE49-F238E27FC236}">
                  <a16:creationId xmlns:a16="http://schemas.microsoft.com/office/drawing/2014/main" id="{602B5DF5-E183-4141-83EA-9D0494B95292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8" name="Google Shape;222;p9">
            <a:extLst>
              <a:ext uri="{FF2B5EF4-FFF2-40B4-BE49-F238E27FC236}">
                <a16:creationId xmlns:a16="http://schemas.microsoft.com/office/drawing/2014/main" id="{1CE19CC3-5E0B-4B94-BCFB-F440D27F447D}"/>
              </a:ext>
            </a:extLst>
          </p:cNvPr>
          <p:cNvGrpSpPr/>
          <p:nvPr/>
        </p:nvGrpSpPr>
        <p:grpSpPr>
          <a:xfrm>
            <a:off x="873125" y="3544298"/>
            <a:ext cx="822325" cy="1395412"/>
            <a:chOff x="2784290" y="2262876"/>
            <a:chExt cx="1762995" cy="2992219"/>
          </a:xfrm>
        </p:grpSpPr>
        <p:pic>
          <p:nvPicPr>
            <p:cNvPr id="69" name="Google Shape;223;p9">
              <a:extLst>
                <a:ext uri="{FF2B5EF4-FFF2-40B4-BE49-F238E27FC236}">
                  <a16:creationId xmlns:a16="http://schemas.microsoft.com/office/drawing/2014/main" id="{427B008D-0A79-486A-9561-AB51976F977A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0" name="Google Shape;224;p9">
              <a:extLst>
                <a:ext uri="{FF2B5EF4-FFF2-40B4-BE49-F238E27FC236}">
                  <a16:creationId xmlns:a16="http://schemas.microsoft.com/office/drawing/2014/main" id="{5F8CBD8F-41D6-42D2-8BA9-4C217A873A3A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1" name="Google Shape;225;p9">
            <a:extLst>
              <a:ext uri="{FF2B5EF4-FFF2-40B4-BE49-F238E27FC236}">
                <a16:creationId xmlns:a16="http://schemas.microsoft.com/office/drawing/2014/main" id="{111E5EE3-73F5-4D7A-B4C5-2A7F4BBE8BC9}"/>
              </a:ext>
            </a:extLst>
          </p:cNvPr>
          <p:cNvGrpSpPr/>
          <p:nvPr/>
        </p:nvGrpSpPr>
        <p:grpSpPr>
          <a:xfrm>
            <a:off x="2187575" y="3544298"/>
            <a:ext cx="820738" cy="1395412"/>
            <a:chOff x="2784290" y="2262876"/>
            <a:chExt cx="1762995" cy="2992219"/>
          </a:xfrm>
        </p:grpSpPr>
        <p:pic>
          <p:nvPicPr>
            <p:cNvPr id="72" name="Google Shape;226;p9">
              <a:extLst>
                <a:ext uri="{FF2B5EF4-FFF2-40B4-BE49-F238E27FC236}">
                  <a16:creationId xmlns:a16="http://schemas.microsoft.com/office/drawing/2014/main" id="{A2E93E74-4976-4C18-9AEA-0454A5F01F67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3" name="Google Shape;227;p9">
              <a:extLst>
                <a:ext uri="{FF2B5EF4-FFF2-40B4-BE49-F238E27FC236}">
                  <a16:creationId xmlns:a16="http://schemas.microsoft.com/office/drawing/2014/main" id="{9AF5D802-12DB-493C-ABE2-832ABC5B4C1D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4" name="Google Shape;228;p9">
            <a:extLst>
              <a:ext uri="{FF2B5EF4-FFF2-40B4-BE49-F238E27FC236}">
                <a16:creationId xmlns:a16="http://schemas.microsoft.com/office/drawing/2014/main" id="{AE39D64A-C030-4075-81A3-D4E836836425}"/>
              </a:ext>
            </a:extLst>
          </p:cNvPr>
          <p:cNvGrpSpPr/>
          <p:nvPr/>
        </p:nvGrpSpPr>
        <p:grpSpPr>
          <a:xfrm>
            <a:off x="3500438" y="3544298"/>
            <a:ext cx="822325" cy="1395412"/>
            <a:chOff x="2784290" y="2262876"/>
            <a:chExt cx="1762995" cy="2992219"/>
          </a:xfrm>
        </p:grpSpPr>
        <p:pic>
          <p:nvPicPr>
            <p:cNvPr id="75" name="Google Shape;229;p9">
              <a:extLst>
                <a:ext uri="{FF2B5EF4-FFF2-40B4-BE49-F238E27FC236}">
                  <a16:creationId xmlns:a16="http://schemas.microsoft.com/office/drawing/2014/main" id="{89427852-49D3-4056-BCBF-BB4D09F8EC31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6" name="Google Shape;230;p9">
              <a:extLst>
                <a:ext uri="{FF2B5EF4-FFF2-40B4-BE49-F238E27FC236}">
                  <a16:creationId xmlns:a16="http://schemas.microsoft.com/office/drawing/2014/main" id="{9CC7209F-C3BE-4370-AF98-14E9F0ACF07A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7" name="Google Shape;231;p9">
            <a:extLst>
              <a:ext uri="{FF2B5EF4-FFF2-40B4-BE49-F238E27FC236}">
                <a16:creationId xmlns:a16="http://schemas.microsoft.com/office/drawing/2014/main" id="{D993E817-1B67-4C0C-BFB5-FEFB50E26BD8}"/>
              </a:ext>
            </a:extLst>
          </p:cNvPr>
          <p:cNvGrpSpPr/>
          <p:nvPr/>
        </p:nvGrpSpPr>
        <p:grpSpPr>
          <a:xfrm>
            <a:off x="4814888" y="3544298"/>
            <a:ext cx="822325" cy="1395412"/>
            <a:chOff x="2784290" y="2262876"/>
            <a:chExt cx="1762995" cy="2992219"/>
          </a:xfrm>
        </p:grpSpPr>
        <p:pic>
          <p:nvPicPr>
            <p:cNvPr id="78" name="Google Shape;232;p9">
              <a:extLst>
                <a:ext uri="{FF2B5EF4-FFF2-40B4-BE49-F238E27FC236}">
                  <a16:creationId xmlns:a16="http://schemas.microsoft.com/office/drawing/2014/main" id="{FE6C7675-1977-43BD-951D-04734B7C2CA0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" name="Google Shape;233;p9">
              <a:extLst>
                <a:ext uri="{FF2B5EF4-FFF2-40B4-BE49-F238E27FC236}">
                  <a16:creationId xmlns:a16="http://schemas.microsoft.com/office/drawing/2014/main" id="{67FDF4A5-19D5-4346-B0BE-080EB70BFB96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0" name="Google Shape;234;p9">
            <a:extLst>
              <a:ext uri="{FF2B5EF4-FFF2-40B4-BE49-F238E27FC236}">
                <a16:creationId xmlns:a16="http://schemas.microsoft.com/office/drawing/2014/main" id="{7ACF4B2D-F4FC-4CFC-A8F3-B0767B672B18}"/>
              </a:ext>
            </a:extLst>
          </p:cNvPr>
          <p:cNvGrpSpPr/>
          <p:nvPr/>
        </p:nvGrpSpPr>
        <p:grpSpPr>
          <a:xfrm>
            <a:off x="6129338" y="3544298"/>
            <a:ext cx="822325" cy="1395412"/>
            <a:chOff x="2784290" y="2262876"/>
            <a:chExt cx="1762995" cy="2992219"/>
          </a:xfrm>
        </p:grpSpPr>
        <p:pic>
          <p:nvPicPr>
            <p:cNvPr id="81" name="Google Shape;235;p9">
              <a:extLst>
                <a:ext uri="{FF2B5EF4-FFF2-40B4-BE49-F238E27FC236}">
                  <a16:creationId xmlns:a16="http://schemas.microsoft.com/office/drawing/2014/main" id="{F2C25C57-CE61-4A7C-8D94-0ED0989754B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2" name="Google Shape;236;p9">
              <a:extLst>
                <a:ext uri="{FF2B5EF4-FFF2-40B4-BE49-F238E27FC236}">
                  <a16:creationId xmlns:a16="http://schemas.microsoft.com/office/drawing/2014/main" id="{6D10A8D0-920D-4B0E-950B-E6364BD91D1C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3" name="Google Shape;237;p9">
            <a:extLst>
              <a:ext uri="{FF2B5EF4-FFF2-40B4-BE49-F238E27FC236}">
                <a16:creationId xmlns:a16="http://schemas.microsoft.com/office/drawing/2014/main" id="{6686F225-27BB-4B40-9175-74A873C160B4}"/>
              </a:ext>
            </a:extLst>
          </p:cNvPr>
          <p:cNvGrpSpPr/>
          <p:nvPr/>
        </p:nvGrpSpPr>
        <p:grpSpPr>
          <a:xfrm>
            <a:off x="7443788" y="3544298"/>
            <a:ext cx="820737" cy="1395412"/>
            <a:chOff x="2784290" y="2262876"/>
            <a:chExt cx="1762995" cy="2992219"/>
          </a:xfrm>
        </p:grpSpPr>
        <p:pic>
          <p:nvPicPr>
            <p:cNvPr id="84" name="Google Shape;238;p9">
              <a:extLst>
                <a:ext uri="{FF2B5EF4-FFF2-40B4-BE49-F238E27FC236}">
                  <a16:creationId xmlns:a16="http://schemas.microsoft.com/office/drawing/2014/main" id="{BBAF62F5-0C11-4856-8717-CE5FAB5C50F7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5" name="Google Shape;239;p9">
              <a:extLst>
                <a:ext uri="{FF2B5EF4-FFF2-40B4-BE49-F238E27FC236}">
                  <a16:creationId xmlns:a16="http://schemas.microsoft.com/office/drawing/2014/main" id="{AF309182-0C7F-4AEE-A27C-294C8D3BDA44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52126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44" name="Rounded Rectangle 16">
            <a:extLst>
              <a:ext uri="{FF2B5EF4-FFF2-40B4-BE49-F238E27FC236}">
                <a16:creationId xmlns:a16="http://schemas.microsoft.com/office/drawing/2014/main" id="{D2ADA05F-2F3D-4652-9574-62DB60A9D61B}"/>
              </a:ext>
            </a:extLst>
          </p:cNvPr>
          <p:cNvSpPr/>
          <p:nvPr/>
        </p:nvSpPr>
        <p:spPr>
          <a:xfrm>
            <a:off x="755650" y="638194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fish?</a:t>
            </a:r>
          </a:p>
        </p:txBody>
      </p:sp>
      <p:sp>
        <p:nvSpPr>
          <p:cNvPr id="45" name="Rounded Rectangle 28">
            <a:extLst>
              <a:ext uri="{FF2B5EF4-FFF2-40B4-BE49-F238E27FC236}">
                <a16:creationId xmlns:a16="http://schemas.microsoft.com/office/drawing/2014/main" id="{20F1B803-B0E4-4492-9660-88F2FF966F95}"/>
              </a:ext>
            </a:extLst>
          </p:cNvPr>
          <p:cNvSpPr/>
          <p:nvPr/>
        </p:nvSpPr>
        <p:spPr>
          <a:xfrm>
            <a:off x="755650" y="5535613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2 fish.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79352C0-6E0F-43ED-B9BE-6F88BFFEDF7B}"/>
              </a:ext>
            </a:extLst>
          </p:cNvPr>
          <p:cNvGrpSpPr>
            <a:grpSpLocks/>
          </p:cNvGrpSpPr>
          <p:nvPr/>
        </p:nvGrpSpPr>
        <p:grpSpPr bwMode="auto">
          <a:xfrm>
            <a:off x="2683799" y="1497823"/>
            <a:ext cx="3848180" cy="3773713"/>
            <a:chOff x="2965850" y="2270689"/>
            <a:chExt cx="3035227" cy="2976593"/>
          </a:xfrm>
        </p:grpSpPr>
        <p:pic>
          <p:nvPicPr>
            <p:cNvPr id="47" name="Picture 1">
              <a:extLst>
                <a:ext uri="{FF2B5EF4-FFF2-40B4-BE49-F238E27FC236}">
                  <a16:creationId xmlns:a16="http://schemas.microsoft.com/office/drawing/2014/main" id="{4CB30838-8F2F-4295-9D45-DE4296B904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5850" y="2270689"/>
              <a:ext cx="3035227" cy="2976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2">
              <a:extLst>
                <a:ext uri="{FF2B5EF4-FFF2-40B4-BE49-F238E27FC236}">
                  <a16:creationId xmlns:a16="http://schemas.microsoft.com/office/drawing/2014/main" id="{68EB65C8-DE11-4E6B-B759-E9CEABBBA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7560" y="3040233"/>
              <a:ext cx="1162635" cy="1079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61">
              <a:extLst>
                <a:ext uri="{FF2B5EF4-FFF2-40B4-BE49-F238E27FC236}">
                  <a16:creationId xmlns:a16="http://schemas.microsoft.com/office/drawing/2014/main" id="{A6CEC036-1BAA-435A-A4BC-9396992C5F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8962" y="3865718"/>
              <a:ext cx="1162635" cy="1079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203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6808A376-9437-4B3E-B0DD-FB7BEC9DA0B5}"/>
              </a:ext>
            </a:extLst>
          </p:cNvPr>
          <p:cNvSpPr/>
          <p:nvPr/>
        </p:nvSpPr>
        <p:spPr>
          <a:xfrm>
            <a:off x="755650" y="646213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hands?</a:t>
            </a:r>
          </a:p>
        </p:txBody>
      </p:sp>
      <p:sp>
        <p:nvSpPr>
          <p:cNvPr id="11" name="Rounded Rectangle 28">
            <a:extLst>
              <a:ext uri="{FF2B5EF4-FFF2-40B4-BE49-F238E27FC236}">
                <a16:creationId xmlns:a16="http://schemas.microsoft.com/office/drawing/2014/main" id="{857CEE54-6510-4588-85B2-4B8339DFECDF}"/>
              </a:ext>
            </a:extLst>
          </p:cNvPr>
          <p:cNvSpPr/>
          <p:nvPr/>
        </p:nvSpPr>
        <p:spPr>
          <a:xfrm>
            <a:off x="755650" y="5535613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0 hands.</a:t>
            </a:r>
          </a:p>
        </p:txBody>
      </p:sp>
    </p:spTree>
    <p:extLst>
      <p:ext uri="{BB962C8B-B14F-4D97-AF65-F5344CB8AC3E}">
        <p14:creationId xmlns:p14="http://schemas.microsoft.com/office/powerpoint/2010/main" val="58468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597629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sp>
        <p:nvSpPr>
          <p:cNvPr id="6" name="Rounded Rectangle 16">
            <a:extLst>
              <a:ext uri="{FF2B5EF4-FFF2-40B4-BE49-F238E27FC236}">
                <a16:creationId xmlns:a16="http://schemas.microsoft.com/office/drawing/2014/main" id="{322825C7-F713-495C-B624-16849CFBE8F5}"/>
              </a:ext>
            </a:extLst>
          </p:cNvPr>
          <p:cNvSpPr/>
          <p:nvPr/>
        </p:nvSpPr>
        <p:spPr>
          <a:xfrm>
            <a:off x="755650" y="610070"/>
            <a:ext cx="7632700" cy="592138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sweets?</a:t>
            </a:r>
          </a:p>
        </p:txBody>
      </p:sp>
      <p:sp>
        <p:nvSpPr>
          <p:cNvPr id="7" name="Rounded Rectangle 28">
            <a:extLst>
              <a:ext uri="{FF2B5EF4-FFF2-40B4-BE49-F238E27FC236}">
                <a16:creationId xmlns:a16="http://schemas.microsoft.com/office/drawing/2014/main" id="{26980972-E5C8-4023-9958-27DA3A360B4B}"/>
              </a:ext>
            </a:extLst>
          </p:cNvPr>
          <p:cNvSpPr/>
          <p:nvPr/>
        </p:nvSpPr>
        <p:spPr>
          <a:xfrm>
            <a:off x="755650" y="5531323"/>
            <a:ext cx="7632700" cy="593725"/>
          </a:xfrm>
          <a:prstGeom prst="roundRect">
            <a:avLst>
              <a:gd name="adj" fmla="val 9524"/>
            </a:avLst>
          </a:prstGeom>
          <a:solidFill>
            <a:srgbClr val="FFA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14 sweets.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5B34AAC-BE62-490D-B700-D61593FDFF92}"/>
              </a:ext>
            </a:extLst>
          </p:cNvPr>
          <p:cNvGrpSpPr>
            <a:grpSpLocks/>
          </p:cNvGrpSpPr>
          <p:nvPr/>
        </p:nvGrpSpPr>
        <p:grpSpPr bwMode="auto">
          <a:xfrm>
            <a:off x="933450" y="1510938"/>
            <a:ext cx="1215504" cy="1683158"/>
            <a:chOff x="3792167" y="2900191"/>
            <a:chExt cx="1240645" cy="1717589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24A3E3E6-7C65-48E0-8E02-CD31B2756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02565493-98EF-448F-B376-165F022B9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">
              <a:extLst>
                <a:ext uri="{FF2B5EF4-FFF2-40B4-BE49-F238E27FC236}">
                  <a16:creationId xmlns:a16="http://schemas.microsoft.com/office/drawing/2014/main" id="{0680A1B1-AA04-44CC-B1B4-676C15DAA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F6C4B71-B5F9-4332-9583-D72A3722666D}"/>
              </a:ext>
            </a:extLst>
          </p:cNvPr>
          <p:cNvGrpSpPr>
            <a:grpSpLocks/>
          </p:cNvGrpSpPr>
          <p:nvPr/>
        </p:nvGrpSpPr>
        <p:grpSpPr bwMode="auto">
          <a:xfrm>
            <a:off x="2446907" y="1528401"/>
            <a:ext cx="1215504" cy="1683157"/>
            <a:chOff x="3792167" y="2900191"/>
            <a:chExt cx="1240645" cy="1717589"/>
          </a:xfrm>
        </p:grpSpPr>
        <p:pic>
          <p:nvPicPr>
            <p:cNvPr id="15" name="Picture 9">
              <a:extLst>
                <a:ext uri="{FF2B5EF4-FFF2-40B4-BE49-F238E27FC236}">
                  <a16:creationId xmlns:a16="http://schemas.microsoft.com/office/drawing/2014/main" id="{9C87E821-531D-4D90-8491-D354A5891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0">
              <a:extLst>
                <a:ext uri="{FF2B5EF4-FFF2-40B4-BE49-F238E27FC236}">
                  <a16:creationId xmlns:a16="http://schemas.microsoft.com/office/drawing/2014/main" id="{F0E4D544-3505-424C-901D-D71E7344F6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1">
              <a:extLst>
                <a:ext uri="{FF2B5EF4-FFF2-40B4-BE49-F238E27FC236}">
                  <a16:creationId xmlns:a16="http://schemas.microsoft.com/office/drawing/2014/main" id="{A2298719-190B-4D4B-B48F-325B29684B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A482388-3865-4436-B71C-C9CD5B795CAB}"/>
              </a:ext>
            </a:extLst>
          </p:cNvPr>
          <p:cNvGrpSpPr>
            <a:grpSpLocks/>
          </p:cNvGrpSpPr>
          <p:nvPr/>
        </p:nvGrpSpPr>
        <p:grpSpPr bwMode="auto">
          <a:xfrm>
            <a:off x="3960364" y="1547837"/>
            <a:ext cx="1215504" cy="1681184"/>
            <a:chOff x="3792167" y="2900191"/>
            <a:chExt cx="1240645" cy="1717589"/>
          </a:xfrm>
        </p:grpSpPr>
        <p:pic>
          <p:nvPicPr>
            <p:cNvPr id="20" name="Picture 13">
              <a:extLst>
                <a:ext uri="{FF2B5EF4-FFF2-40B4-BE49-F238E27FC236}">
                  <a16:creationId xmlns:a16="http://schemas.microsoft.com/office/drawing/2014/main" id="{1C7D8516-D23C-43C4-B850-FE29BD2C9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4">
              <a:extLst>
                <a:ext uri="{FF2B5EF4-FFF2-40B4-BE49-F238E27FC236}">
                  <a16:creationId xmlns:a16="http://schemas.microsoft.com/office/drawing/2014/main" id="{C2FD1130-3E53-4BD5-A2F8-AD85BC99F7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5">
              <a:extLst>
                <a:ext uri="{FF2B5EF4-FFF2-40B4-BE49-F238E27FC236}">
                  <a16:creationId xmlns:a16="http://schemas.microsoft.com/office/drawing/2014/main" id="{6DE58F5E-3A93-40E0-BFE8-34EFC5C8A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7CEA3DD-A0B6-48F6-80C9-CD1D6D2DE21A}"/>
              </a:ext>
            </a:extLst>
          </p:cNvPr>
          <p:cNvGrpSpPr>
            <a:grpSpLocks/>
          </p:cNvGrpSpPr>
          <p:nvPr/>
        </p:nvGrpSpPr>
        <p:grpSpPr bwMode="auto">
          <a:xfrm>
            <a:off x="5473821" y="1565299"/>
            <a:ext cx="1215504" cy="1681184"/>
            <a:chOff x="3792167" y="2900191"/>
            <a:chExt cx="1240645" cy="1717589"/>
          </a:xfrm>
        </p:grpSpPr>
        <p:pic>
          <p:nvPicPr>
            <p:cNvPr id="24" name="Picture 18">
              <a:extLst>
                <a:ext uri="{FF2B5EF4-FFF2-40B4-BE49-F238E27FC236}">
                  <a16:creationId xmlns:a16="http://schemas.microsoft.com/office/drawing/2014/main" id="{7243518E-A873-4D76-8CB7-E8FB5F821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9">
              <a:extLst>
                <a:ext uri="{FF2B5EF4-FFF2-40B4-BE49-F238E27FC236}">
                  <a16:creationId xmlns:a16="http://schemas.microsoft.com/office/drawing/2014/main" id="{A8067CD2-88DD-4AC8-9742-F2A1DE3581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20">
              <a:extLst>
                <a:ext uri="{FF2B5EF4-FFF2-40B4-BE49-F238E27FC236}">
                  <a16:creationId xmlns:a16="http://schemas.microsoft.com/office/drawing/2014/main" id="{6CBDD2AD-6812-4189-8B43-A4C34FFA45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B6D581E-C265-46F2-8465-E3CE9FDA648B}"/>
              </a:ext>
            </a:extLst>
          </p:cNvPr>
          <p:cNvGrpSpPr>
            <a:grpSpLocks/>
          </p:cNvGrpSpPr>
          <p:nvPr/>
        </p:nvGrpSpPr>
        <p:grpSpPr bwMode="auto">
          <a:xfrm>
            <a:off x="6987277" y="1582378"/>
            <a:ext cx="1213531" cy="1683156"/>
            <a:chOff x="3792167" y="2900191"/>
            <a:chExt cx="1240645" cy="1717589"/>
          </a:xfrm>
        </p:grpSpPr>
        <p:pic>
          <p:nvPicPr>
            <p:cNvPr id="29" name="Picture 22">
              <a:extLst>
                <a:ext uri="{FF2B5EF4-FFF2-40B4-BE49-F238E27FC236}">
                  <a16:creationId xmlns:a16="http://schemas.microsoft.com/office/drawing/2014/main" id="{C354890D-7C8F-4094-B4A7-42C3C50BD9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23">
              <a:extLst>
                <a:ext uri="{FF2B5EF4-FFF2-40B4-BE49-F238E27FC236}">
                  <a16:creationId xmlns:a16="http://schemas.microsoft.com/office/drawing/2014/main" id="{F1F327C4-37B9-4F91-92ED-63B5A2F063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24">
              <a:extLst>
                <a:ext uri="{FF2B5EF4-FFF2-40B4-BE49-F238E27FC236}">
                  <a16:creationId xmlns:a16="http://schemas.microsoft.com/office/drawing/2014/main" id="{B82D3756-4CCC-4338-9112-86C559D940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8BB1873-612F-4784-9D46-405ECB7EC82E}"/>
              </a:ext>
            </a:extLst>
          </p:cNvPr>
          <p:cNvGrpSpPr>
            <a:grpSpLocks/>
          </p:cNvGrpSpPr>
          <p:nvPr/>
        </p:nvGrpSpPr>
        <p:grpSpPr bwMode="auto">
          <a:xfrm>
            <a:off x="3200293" y="3625325"/>
            <a:ext cx="1215504" cy="1683157"/>
            <a:chOff x="3792167" y="2900191"/>
            <a:chExt cx="1240645" cy="1717589"/>
          </a:xfrm>
        </p:grpSpPr>
        <p:pic>
          <p:nvPicPr>
            <p:cNvPr id="33" name="Picture 26">
              <a:extLst>
                <a:ext uri="{FF2B5EF4-FFF2-40B4-BE49-F238E27FC236}">
                  <a16:creationId xmlns:a16="http://schemas.microsoft.com/office/drawing/2014/main" id="{CA7A5590-EC57-4A88-B8F3-7833C3E209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7">
              <a:extLst>
                <a:ext uri="{FF2B5EF4-FFF2-40B4-BE49-F238E27FC236}">
                  <a16:creationId xmlns:a16="http://schemas.microsoft.com/office/drawing/2014/main" id="{66BBBCEA-D599-4148-89C1-50D3BCB437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29">
              <a:extLst>
                <a:ext uri="{FF2B5EF4-FFF2-40B4-BE49-F238E27FC236}">
                  <a16:creationId xmlns:a16="http://schemas.microsoft.com/office/drawing/2014/main" id="{E643E0CB-37F6-4371-BD99-C7E78CFF7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99EB55A-E673-400F-B60B-EF751E1C9EC7}"/>
              </a:ext>
            </a:extLst>
          </p:cNvPr>
          <p:cNvGrpSpPr>
            <a:grpSpLocks/>
          </p:cNvGrpSpPr>
          <p:nvPr/>
        </p:nvGrpSpPr>
        <p:grpSpPr bwMode="auto">
          <a:xfrm>
            <a:off x="4713750" y="3625324"/>
            <a:ext cx="1215504" cy="1683157"/>
            <a:chOff x="3792167" y="2900191"/>
            <a:chExt cx="1240645" cy="1717589"/>
          </a:xfrm>
        </p:grpSpPr>
        <p:pic>
          <p:nvPicPr>
            <p:cNvPr id="37" name="Picture 31">
              <a:extLst>
                <a:ext uri="{FF2B5EF4-FFF2-40B4-BE49-F238E27FC236}">
                  <a16:creationId xmlns:a16="http://schemas.microsoft.com/office/drawing/2014/main" id="{6BD6443A-FB37-4D47-8ABF-233BCC9DE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868" y="3364919"/>
              <a:ext cx="913242" cy="44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32">
              <a:extLst>
                <a:ext uri="{FF2B5EF4-FFF2-40B4-BE49-F238E27FC236}">
                  <a16:creationId xmlns:a16="http://schemas.microsoft.com/office/drawing/2014/main" id="{65B5BC47-B011-4EA2-A08C-286B51B9C9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5827" y="3810581"/>
              <a:ext cx="968655" cy="63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33">
              <a:extLst>
                <a:ext uri="{FF2B5EF4-FFF2-40B4-BE49-F238E27FC236}">
                  <a16:creationId xmlns:a16="http://schemas.microsoft.com/office/drawing/2014/main" id="{3B2E7810-4E89-4013-902D-01266AFB7A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2167" y="2900191"/>
              <a:ext cx="1240645" cy="171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2468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0" name="Group 13">
            <a:extLst>
              <a:ext uri="{FF2B5EF4-FFF2-40B4-BE49-F238E27FC236}">
                <a16:creationId xmlns:a16="http://schemas.microsoft.com/office/drawing/2014/main" id="{A5559A75-2A7A-4BE9-AB79-4CBDEA0EA1CF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28663"/>
            <a:ext cx="6840537" cy="1179512"/>
            <a:chOff x="1300549" y="2913514"/>
            <a:chExt cx="6840810" cy="117944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848846C-F7AA-4FCA-94AB-056420925B9C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1 pair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he bought?</a:t>
              </a:r>
            </a:p>
          </p:txBody>
        </p:sp>
        <p:grpSp>
          <p:nvGrpSpPr>
            <p:cNvPr id="42" name="Group 6">
              <a:extLst>
                <a:ext uri="{FF2B5EF4-FFF2-40B4-BE49-F238E27FC236}">
                  <a16:creationId xmlns:a16="http://schemas.microsoft.com/office/drawing/2014/main" id="{E56DDAE6-7011-4EF9-B048-C5728C9758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DDB785BF-36A8-40A3-910E-6737A8BB70BB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A9493221-F355-42BA-9AE1-B592DC35D1E1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1EAF41B7-8AF8-44FE-86D6-E27252DFEFBA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5104AF3A-93ED-4AAF-843E-AE4E5D24A94F}"/>
              </a:ext>
            </a:extLst>
          </p:cNvPr>
          <p:cNvCxnSpPr/>
          <p:nvPr/>
        </p:nvCxnSpPr>
        <p:spPr>
          <a:xfrm>
            <a:off x="1290638" y="6057900"/>
            <a:ext cx="6503987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BF49298-5DC6-4638-AEFB-A5642F52DD7E}"/>
              </a:ext>
            </a:extLst>
          </p:cNvPr>
          <p:cNvCxnSpPr/>
          <p:nvPr/>
        </p:nvCxnSpPr>
        <p:spPr>
          <a:xfrm>
            <a:off x="12906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71D6FA8-B47F-4430-BB17-0A4F90977A69}"/>
              </a:ext>
            </a:extLst>
          </p:cNvPr>
          <p:cNvCxnSpPr/>
          <p:nvPr/>
        </p:nvCxnSpPr>
        <p:spPr>
          <a:xfrm>
            <a:off x="38925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3420466A-3B59-4B8F-81DC-CD9E9A928CAF}"/>
              </a:ext>
            </a:extLst>
          </p:cNvPr>
          <p:cNvCxnSpPr/>
          <p:nvPr/>
        </p:nvCxnSpPr>
        <p:spPr>
          <a:xfrm>
            <a:off x="5192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117351F7-515F-4EB3-9B0A-D1C19B8D7BF0}"/>
              </a:ext>
            </a:extLst>
          </p:cNvPr>
          <p:cNvCxnSpPr/>
          <p:nvPr/>
        </p:nvCxnSpPr>
        <p:spPr>
          <a:xfrm>
            <a:off x="58435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ABAB38A-A3D0-4D28-B08C-309E3098476D}"/>
              </a:ext>
            </a:extLst>
          </p:cNvPr>
          <p:cNvCxnSpPr/>
          <p:nvPr/>
        </p:nvCxnSpPr>
        <p:spPr>
          <a:xfrm>
            <a:off x="64928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EDC379F-299B-4C39-948A-ACF85CA6F7B7}"/>
              </a:ext>
            </a:extLst>
          </p:cNvPr>
          <p:cNvCxnSpPr/>
          <p:nvPr/>
        </p:nvCxnSpPr>
        <p:spPr>
          <a:xfrm>
            <a:off x="7143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B76583BE-6FCC-40F4-9DC8-0E0EBDF61F9C}"/>
              </a:ext>
            </a:extLst>
          </p:cNvPr>
          <p:cNvCxnSpPr/>
          <p:nvPr/>
        </p:nvCxnSpPr>
        <p:spPr>
          <a:xfrm>
            <a:off x="7794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130">
            <a:extLst>
              <a:ext uri="{FF2B5EF4-FFF2-40B4-BE49-F238E27FC236}">
                <a16:creationId xmlns:a16="http://schemas.microsoft.com/office/drawing/2014/main" id="{F4C4993D-C86A-4EC6-9339-6DD925AF2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13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83C530F5-0359-463E-BA75-6D229E411B3E}"/>
              </a:ext>
            </a:extLst>
          </p:cNvPr>
          <p:cNvGrpSpPr>
            <a:grpSpLocks/>
          </p:cNvGrpSpPr>
          <p:nvPr/>
        </p:nvGrpSpPr>
        <p:grpSpPr bwMode="auto">
          <a:xfrm>
            <a:off x="1244600" y="4548188"/>
            <a:ext cx="1498600" cy="950912"/>
            <a:chOff x="1244334" y="4421838"/>
            <a:chExt cx="1499076" cy="951025"/>
          </a:xfrm>
        </p:grpSpPr>
        <p:sp>
          <p:nvSpPr>
            <p:cNvPr id="56" name="Curved Down Arrow 131">
              <a:extLst>
                <a:ext uri="{FF2B5EF4-FFF2-40B4-BE49-F238E27FC236}">
                  <a16:creationId xmlns:a16="http://schemas.microsoft.com/office/drawing/2014/main" id="{EDA5FFBB-0524-4AC3-AFD4-04D6FC958CF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7" name="Rectangle 132">
              <a:extLst>
                <a:ext uri="{FF2B5EF4-FFF2-40B4-BE49-F238E27FC236}">
                  <a16:creationId xmlns:a16="http://schemas.microsoft.com/office/drawing/2014/main" id="{4288CE6D-4C29-4FAA-A3E5-F596985B2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C3B784D2-36B7-47D9-A697-ED56A7C99BE6}"/>
              </a:ext>
            </a:extLst>
          </p:cNvPr>
          <p:cNvCxnSpPr/>
          <p:nvPr/>
        </p:nvCxnSpPr>
        <p:spPr>
          <a:xfrm>
            <a:off x="1941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14DD858-AE7D-416D-9F80-B5EAF2FC4066}"/>
              </a:ext>
            </a:extLst>
          </p:cNvPr>
          <p:cNvCxnSpPr/>
          <p:nvPr/>
        </p:nvCxnSpPr>
        <p:spPr>
          <a:xfrm>
            <a:off x="25908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06B54E9B-FB5B-4406-B4AF-63F4D99492F4}"/>
              </a:ext>
            </a:extLst>
          </p:cNvPr>
          <p:cNvCxnSpPr/>
          <p:nvPr/>
        </p:nvCxnSpPr>
        <p:spPr>
          <a:xfrm>
            <a:off x="3241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7032B66C-9578-4485-8993-6DBABDCD2F02}"/>
              </a:ext>
            </a:extLst>
          </p:cNvPr>
          <p:cNvCxnSpPr/>
          <p:nvPr/>
        </p:nvCxnSpPr>
        <p:spPr>
          <a:xfrm>
            <a:off x="45418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137">
            <a:extLst>
              <a:ext uri="{FF2B5EF4-FFF2-40B4-BE49-F238E27FC236}">
                <a16:creationId xmlns:a16="http://schemas.microsoft.com/office/drawing/2014/main" id="{218FA27E-360A-430C-95D6-8BF089825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6575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3" name="Rectangle 138">
            <a:extLst>
              <a:ext uri="{FF2B5EF4-FFF2-40B4-BE49-F238E27FC236}">
                <a16:creationId xmlns:a16="http://schemas.microsoft.com/office/drawing/2014/main" id="{523540B0-8112-48E5-93D6-B6EFA40D7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491163"/>
            <a:ext cx="306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4" name="Rectangle 139">
            <a:extLst>
              <a:ext uri="{FF2B5EF4-FFF2-40B4-BE49-F238E27FC236}">
                <a16:creationId xmlns:a16="http://schemas.microsoft.com/office/drawing/2014/main" id="{FD66A70D-DD34-4C02-A01E-8E0E83EF4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5" name="Rectangle 140">
            <a:extLst>
              <a:ext uri="{FF2B5EF4-FFF2-40B4-BE49-F238E27FC236}">
                <a16:creationId xmlns:a16="http://schemas.microsoft.com/office/drawing/2014/main" id="{8CB0D8E0-B18B-457C-BEDD-FA8A46B18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2213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66" name="Rectangle 141">
            <a:extLst>
              <a:ext uri="{FF2B5EF4-FFF2-40B4-BE49-F238E27FC236}">
                <a16:creationId xmlns:a16="http://schemas.microsoft.com/office/drawing/2014/main" id="{40B45C70-84E6-4442-89F5-C7D684295E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67" name="Rectangle 142">
            <a:extLst>
              <a:ext uri="{FF2B5EF4-FFF2-40B4-BE49-F238E27FC236}">
                <a16:creationId xmlns:a16="http://schemas.microsoft.com/office/drawing/2014/main" id="{0A81BD18-D2E1-4656-A82B-AA43E2141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7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8" name="Rectangle 143">
            <a:extLst>
              <a:ext uri="{FF2B5EF4-FFF2-40B4-BE49-F238E27FC236}">
                <a16:creationId xmlns:a16="http://schemas.microsoft.com/office/drawing/2014/main" id="{D67F9A7D-BD81-4E59-99E5-B6DEBB0C6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9600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69" name="Rectangle 144">
            <a:extLst>
              <a:ext uri="{FF2B5EF4-FFF2-40B4-BE49-F238E27FC236}">
                <a16:creationId xmlns:a16="http://schemas.microsoft.com/office/drawing/2014/main" id="{7D6D74D0-223C-4C5D-98F3-8E3F1C6BB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425" y="5491163"/>
            <a:ext cx="32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0" name="Rectangle 145">
            <a:extLst>
              <a:ext uri="{FF2B5EF4-FFF2-40B4-BE49-F238E27FC236}">
                <a16:creationId xmlns:a16="http://schemas.microsoft.com/office/drawing/2014/main" id="{2525D6EB-D1A8-4BF9-8B31-88C1FCE50D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02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71" name="Rectangle 146">
            <a:extLst>
              <a:ext uri="{FF2B5EF4-FFF2-40B4-BE49-F238E27FC236}">
                <a16:creationId xmlns:a16="http://schemas.microsoft.com/office/drawing/2014/main" id="{F61274E1-8C79-4403-A7E2-0D5E965B4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550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43060B4-8E76-4268-A359-2650C16FD525}"/>
              </a:ext>
            </a:extLst>
          </p:cNvPr>
          <p:cNvSpPr/>
          <p:nvPr/>
        </p:nvSpPr>
        <p:spPr>
          <a:xfrm>
            <a:off x="755650" y="2336801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3" name="Picture 147">
            <a:extLst>
              <a:ext uri="{FF2B5EF4-FFF2-40B4-BE49-F238E27FC236}">
                <a16:creationId xmlns:a16="http://schemas.microsoft.com/office/drawing/2014/main" id="{A528F2FB-E1A1-4918-BE4A-BF05C8E458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7161213" y="2387601"/>
            <a:ext cx="938212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1">
            <a:extLst>
              <a:ext uri="{FF2B5EF4-FFF2-40B4-BE49-F238E27FC236}">
                <a16:creationId xmlns:a16="http://schemas.microsoft.com/office/drawing/2014/main" id="{B0B6D689-8B8D-46B2-8342-124526060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13" y="2389188"/>
            <a:ext cx="3632200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4">
            <a:extLst>
              <a:ext uri="{FF2B5EF4-FFF2-40B4-BE49-F238E27FC236}">
                <a16:creationId xmlns:a16="http://schemas.microsoft.com/office/drawing/2014/main" id="{BDF306C6-169E-4714-B3DA-D8805FE6C8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988" y="3276601"/>
            <a:ext cx="746125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3">
            <a:extLst>
              <a:ext uri="{FF2B5EF4-FFF2-40B4-BE49-F238E27FC236}">
                <a16:creationId xmlns:a16="http://schemas.microsoft.com/office/drawing/2014/main" id="{2262CBC2-064D-42D5-AB64-70A76CD91E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48"/>
          <a:stretch>
            <a:fillRect/>
          </a:stretch>
        </p:blipFill>
        <p:spPr bwMode="auto">
          <a:xfrm>
            <a:off x="4124325" y="2389188"/>
            <a:ext cx="1827213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AA0CFC2E-2BEE-44EE-B5AF-E1C2DD53C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457" y="2868712"/>
            <a:ext cx="32890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is 1 pair of shoes.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2 shoes altogether.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 product of 1 and 2 is 2.</a:t>
            </a:r>
          </a:p>
        </p:txBody>
      </p:sp>
    </p:spTree>
    <p:extLst>
      <p:ext uri="{BB962C8B-B14F-4D97-AF65-F5344CB8AC3E}">
        <p14:creationId xmlns:p14="http://schemas.microsoft.com/office/powerpoint/2010/main" val="319335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78" name="Group 13">
            <a:extLst>
              <a:ext uri="{FF2B5EF4-FFF2-40B4-BE49-F238E27FC236}">
                <a16:creationId xmlns:a16="http://schemas.microsoft.com/office/drawing/2014/main" id="{EAF18120-C5A0-4B20-BECF-51972213FEDB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28663"/>
            <a:ext cx="6969124" cy="1179512"/>
            <a:chOff x="1300549" y="2913514"/>
            <a:chExt cx="6969402" cy="1179447"/>
          </a:xfrm>
        </p:grpSpPr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A59447A-2388-4F2F-AAFD-DED3B6F242C5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2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she bought? How do you know?</a:t>
              </a:r>
            </a:p>
          </p:txBody>
        </p:sp>
        <p:grpSp>
          <p:nvGrpSpPr>
            <p:cNvPr id="80" name="Group 6">
              <a:extLst>
                <a:ext uri="{FF2B5EF4-FFF2-40B4-BE49-F238E27FC236}">
                  <a16:creationId xmlns:a16="http://schemas.microsoft.com/office/drawing/2014/main" id="{117D81EC-A8E7-4659-BC14-C8C55D236D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66578" y="2913514"/>
              <a:ext cx="1203373" cy="1179447"/>
              <a:chOff x="7066578" y="2913514"/>
              <a:chExt cx="1203373" cy="1179447"/>
            </a:xfrm>
          </p:grpSpPr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98767493-0CFD-471C-97D2-0FA0057926B5}"/>
                  </a:ext>
                </a:extLst>
              </p:cNvPr>
              <p:cNvSpPr/>
              <p:nvPr/>
            </p:nvSpPr>
            <p:spPr>
              <a:xfrm>
                <a:off x="7339639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34C8E48B-B4AF-41C8-BFF1-349CD15D9EFC}"/>
                  </a:ext>
                </a:extLst>
              </p:cNvPr>
              <p:cNvSpPr/>
              <p:nvPr/>
            </p:nvSpPr>
            <p:spPr>
              <a:xfrm>
                <a:off x="7738962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BAAA3E7F-ADF4-426B-B656-12F1602C7AE7}"/>
                  </a:ext>
                </a:extLst>
              </p:cNvPr>
              <p:cNvSpPr/>
              <p:nvPr/>
            </p:nvSpPr>
            <p:spPr>
              <a:xfrm>
                <a:off x="7066578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814D8E5E-0437-4F18-AA33-89D230B37BC5}"/>
              </a:ext>
            </a:extLst>
          </p:cNvPr>
          <p:cNvCxnSpPr/>
          <p:nvPr/>
        </p:nvCxnSpPr>
        <p:spPr>
          <a:xfrm>
            <a:off x="1290638" y="6057900"/>
            <a:ext cx="6503987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054337B-6225-445A-AF2E-44A7345BF712}"/>
              </a:ext>
            </a:extLst>
          </p:cNvPr>
          <p:cNvCxnSpPr/>
          <p:nvPr/>
        </p:nvCxnSpPr>
        <p:spPr>
          <a:xfrm>
            <a:off x="12906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9A27C93F-68BB-49A9-9B64-6247042BF4A0}"/>
              </a:ext>
            </a:extLst>
          </p:cNvPr>
          <p:cNvCxnSpPr/>
          <p:nvPr/>
        </p:nvCxnSpPr>
        <p:spPr>
          <a:xfrm>
            <a:off x="38925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A1E29554-FDAC-4CA4-8B79-C7976A5A7033}"/>
              </a:ext>
            </a:extLst>
          </p:cNvPr>
          <p:cNvCxnSpPr/>
          <p:nvPr/>
        </p:nvCxnSpPr>
        <p:spPr>
          <a:xfrm>
            <a:off x="5192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FF4FDC79-F3C1-4AED-BB60-C906D5ED919B}"/>
              </a:ext>
            </a:extLst>
          </p:cNvPr>
          <p:cNvCxnSpPr/>
          <p:nvPr/>
        </p:nvCxnSpPr>
        <p:spPr>
          <a:xfrm>
            <a:off x="58435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4A16F3E-9AF8-4303-97A6-42C41DD5E968}"/>
              </a:ext>
            </a:extLst>
          </p:cNvPr>
          <p:cNvCxnSpPr/>
          <p:nvPr/>
        </p:nvCxnSpPr>
        <p:spPr>
          <a:xfrm>
            <a:off x="64928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C43BF72C-D963-4C45-935C-2113944F8971}"/>
              </a:ext>
            </a:extLst>
          </p:cNvPr>
          <p:cNvCxnSpPr/>
          <p:nvPr/>
        </p:nvCxnSpPr>
        <p:spPr>
          <a:xfrm>
            <a:off x="7143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CDD510AE-1B9F-4016-BC8B-A1A553F1121C}"/>
              </a:ext>
            </a:extLst>
          </p:cNvPr>
          <p:cNvCxnSpPr/>
          <p:nvPr/>
        </p:nvCxnSpPr>
        <p:spPr>
          <a:xfrm>
            <a:off x="7794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130">
            <a:extLst>
              <a:ext uri="{FF2B5EF4-FFF2-40B4-BE49-F238E27FC236}">
                <a16:creationId xmlns:a16="http://schemas.microsoft.com/office/drawing/2014/main" id="{F2F5669E-98F5-4EE4-9C06-EB82CD18B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13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6D11B9A6-64D7-40EF-A28F-DB9CB0FDB1E9}"/>
              </a:ext>
            </a:extLst>
          </p:cNvPr>
          <p:cNvGrpSpPr>
            <a:grpSpLocks/>
          </p:cNvGrpSpPr>
          <p:nvPr/>
        </p:nvGrpSpPr>
        <p:grpSpPr bwMode="auto">
          <a:xfrm>
            <a:off x="1244600" y="4548188"/>
            <a:ext cx="1498600" cy="950912"/>
            <a:chOff x="1244334" y="4421838"/>
            <a:chExt cx="1499076" cy="951025"/>
          </a:xfrm>
        </p:grpSpPr>
        <p:sp>
          <p:nvSpPr>
            <p:cNvPr id="94" name="Curved Down Arrow 131">
              <a:extLst>
                <a:ext uri="{FF2B5EF4-FFF2-40B4-BE49-F238E27FC236}">
                  <a16:creationId xmlns:a16="http://schemas.microsoft.com/office/drawing/2014/main" id="{5EBF624A-C6FB-44B7-865C-399F8B004C7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5" name="Rectangle 132">
              <a:extLst>
                <a:ext uri="{FF2B5EF4-FFF2-40B4-BE49-F238E27FC236}">
                  <a16:creationId xmlns:a16="http://schemas.microsoft.com/office/drawing/2014/main" id="{63CC3321-DA6D-4FAA-8BE2-6E1ED90012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A45335EE-C0CA-4729-8C65-DFF60D0EF1A2}"/>
              </a:ext>
            </a:extLst>
          </p:cNvPr>
          <p:cNvCxnSpPr/>
          <p:nvPr/>
        </p:nvCxnSpPr>
        <p:spPr>
          <a:xfrm>
            <a:off x="1941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CF7CA501-AE48-4F26-9538-1F623FCDE8A9}"/>
              </a:ext>
            </a:extLst>
          </p:cNvPr>
          <p:cNvCxnSpPr/>
          <p:nvPr/>
        </p:nvCxnSpPr>
        <p:spPr>
          <a:xfrm>
            <a:off x="25908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9FF15F4-D419-4B56-BB25-3F5931866B21}"/>
              </a:ext>
            </a:extLst>
          </p:cNvPr>
          <p:cNvCxnSpPr/>
          <p:nvPr/>
        </p:nvCxnSpPr>
        <p:spPr>
          <a:xfrm>
            <a:off x="3241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4752C9D-ACC8-4C08-AD73-3D88E0AA5411}"/>
              </a:ext>
            </a:extLst>
          </p:cNvPr>
          <p:cNvCxnSpPr/>
          <p:nvPr/>
        </p:nvCxnSpPr>
        <p:spPr>
          <a:xfrm>
            <a:off x="45418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angle 137">
            <a:extLst>
              <a:ext uri="{FF2B5EF4-FFF2-40B4-BE49-F238E27FC236}">
                <a16:creationId xmlns:a16="http://schemas.microsoft.com/office/drawing/2014/main" id="{B37B5280-986E-4BAE-BDAF-6FB8A3CFF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6575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1" name="Rectangle 138">
            <a:extLst>
              <a:ext uri="{FF2B5EF4-FFF2-40B4-BE49-F238E27FC236}">
                <a16:creationId xmlns:a16="http://schemas.microsoft.com/office/drawing/2014/main" id="{B4007558-08F3-4A92-A880-DFA7B953B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491163"/>
            <a:ext cx="306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2" name="Rectangle 139">
            <a:extLst>
              <a:ext uri="{FF2B5EF4-FFF2-40B4-BE49-F238E27FC236}">
                <a16:creationId xmlns:a16="http://schemas.microsoft.com/office/drawing/2014/main" id="{6E11CE05-64CE-441D-9560-33A5978D5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3" name="Rectangle 140">
            <a:extLst>
              <a:ext uri="{FF2B5EF4-FFF2-40B4-BE49-F238E27FC236}">
                <a16:creationId xmlns:a16="http://schemas.microsoft.com/office/drawing/2014/main" id="{73D6E78B-3F66-4B81-BA09-FEB0DB296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2213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04" name="Rectangle 141">
            <a:extLst>
              <a:ext uri="{FF2B5EF4-FFF2-40B4-BE49-F238E27FC236}">
                <a16:creationId xmlns:a16="http://schemas.microsoft.com/office/drawing/2014/main" id="{68CB9E91-3468-4CAB-92D3-89EAABC05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5" name="Rectangle 142">
            <a:extLst>
              <a:ext uri="{FF2B5EF4-FFF2-40B4-BE49-F238E27FC236}">
                <a16:creationId xmlns:a16="http://schemas.microsoft.com/office/drawing/2014/main" id="{51F80EDE-5A3F-4EE3-B40F-611EB54BB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7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06" name="Rectangle 143">
            <a:extLst>
              <a:ext uri="{FF2B5EF4-FFF2-40B4-BE49-F238E27FC236}">
                <a16:creationId xmlns:a16="http://schemas.microsoft.com/office/drawing/2014/main" id="{F7AC1507-9F00-44D5-9C44-848B5EBE0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9600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07" name="Rectangle 144">
            <a:extLst>
              <a:ext uri="{FF2B5EF4-FFF2-40B4-BE49-F238E27FC236}">
                <a16:creationId xmlns:a16="http://schemas.microsoft.com/office/drawing/2014/main" id="{CF18BA47-A7BB-448B-8AFB-AACF39A28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425" y="5491163"/>
            <a:ext cx="32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8" name="Rectangle 145">
            <a:extLst>
              <a:ext uri="{FF2B5EF4-FFF2-40B4-BE49-F238E27FC236}">
                <a16:creationId xmlns:a16="http://schemas.microsoft.com/office/drawing/2014/main" id="{E3EE7858-8C49-4D72-94AF-D68BC61E8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02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09" name="Rectangle 146">
            <a:extLst>
              <a:ext uri="{FF2B5EF4-FFF2-40B4-BE49-F238E27FC236}">
                <a16:creationId xmlns:a16="http://schemas.microsoft.com/office/drawing/2014/main" id="{BCEC8F24-4E23-459D-BADA-450C1DD69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550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46BB2529-C121-45A3-A914-4607AA5F4CBD}"/>
              </a:ext>
            </a:extLst>
          </p:cNvPr>
          <p:cNvSpPr/>
          <p:nvPr/>
        </p:nvSpPr>
        <p:spPr>
          <a:xfrm>
            <a:off x="755650" y="2325688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1" name="Picture 147">
            <a:extLst>
              <a:ext uri="{FF2B5EF4-FFF2-40B4-BE49-F238E27FC236}">
                <a16:creationId xmlns:a16="http://schemas.microsoft.com/office/drawing/2014/main" id="{246F504C-B034-46E8-A5A8-96BDF7EB1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7161213" y="2376488"/>
            <a:ext cx="938212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21">
            <a:extLst>
              <a:ext uri="{FF2B5EF4-FFF2-40B4-BE49-F238E27FC236}">
                <a16:creationId xmlns:a16="http://schemas.microsoft.com/office/drawing/2014/main" id="{B4FAF2E4-816E-4BCE-9F26-2D36E843B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13" y="2378075"/>
            <a:ext cx="3632200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" name="Rectangle 112">
            <a:extLst>
              <a:ext uri="{FF2B5EF4-FFF2-40B4-BE49-F238E27FC236}">
                <a16:creationId xmlns:a16="http://schemas.microsoft.com/office/drawing/2014/main" id="{7577254E-45C0-4B77-BB7B-8087AF49E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971" y="2889030"/>
            <a:ext cx="323518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2 pairs of shoes.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4 shoes altogether.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 product of 2 and 2 is 4.</a:t>
            </a:r>
          </a:p>
        </p:txBody>
      </p: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0FF1F53C-820D-4FA5-A3D9-78DE41A6F8B3}"/>
              </a:ext>
            </a:extLst>
          </p:cNvPr>
          <p:cNvGrpSpPr>
            <a:grpSpLocks/>
          </p:cNvGrpSpPr>
          <p:nvPr/>
        </p:nvGrpSpPr>
        <p:grpSpPr bwMode="auto">
          <a:xfrm>
            <a:off x="2560638" y="4548188"/>
            <a:ext cx="1498600" cy="950912"/>
            <a:chOff x="1244334" y="4421838"/>
            <a:chExt cx="1499076" cy="951025"/>
          </a:xfrm>
        </p:grpSpPr>
        <p:sp>
          <p:nvSpPr>
            <p:cNvPr id="115" name="Curved Down Arrow 42">
              <a:extLst>
                <a:ext uri="{FF2B5EF4-FFF2-40B4-BE49-F238E27FC236}">
                  <a16:creationId xmlns:a16="http://schemas.microsoft.com/office/drawing/2014/main" id="{EB78C819-D472-4F0E-A465-FF7F7C1719A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6" name="Rectangle 43">
              <a:extLst>
                <a:ext uri="{FF2B5EF4-FFF2-40B4-BE49-F238E27FC236}">
                  <a16:creationId xmlns:a16="http://schemas.microsoft.com/office/drawing/2014/main" id="{135D03AD-90F0-4164-A686-5FE1E7CB70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117" name="Picture 1">
            <a:extLst>
              <a:ext uri="{FF2B5EF4-FFF2-40B4-BE49-F238E27FC236}">
                <a16:creationId xmlns:a16="http://schemas.microsoft.com/office/drawing/2014/main" id="{5CFAB73E-325A-45F6-B73E-97D6F691E0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75"/>
          <a:stretch>
            <a:fillRect/>
          </a:stretch>
        </p:blipFill>
        <p:spPr bwMode="auto">
          <a:xfrm>
            <a:off x="4173538" y="2438400"/>
            <a:ext cx="1081087" cy="188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2">
            <a:extLst>
              <a:ext uri="{FF2B5EF4-FFF2-40B4-BE49-F238E27FC236}">
                <a16:creationId xmlns:a16="http://schemas.microsoft.com/office/drawing/2014/main" id="{1E9ACCB8-3D38-4C13-BABA-B59C4465A1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2967038"/>
            <a:ext cx="70008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46">
            <a:extLst>
              <a:ext uri="{FF2B5EF4-FFF2-40B4-BE49-F238E27FC236}">
                <a16:creationId xmlns:a16="http://schemas.microsoft.com/office/drawing/2014/main" id="{9F97902D-B237-41BB-A6D5-867AA0A509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114675"/>
            <a:ext cx="700087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47">
            <a:extLst>
              <a:ext uri="{FF2B5EF4-FFF2-40B4-BE49-F238E27FC236}">
                <a16:creationId xmlns:a16="http://schemas.microsoft.com/office/drawing/2014/main" id="{291650C5-BD08-4D2A-B4F3-AD3156F357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300" y="3276600"/>
            <a:ext cx="7000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Picture 48">
            <a:extLst>
              <a:ext uri="{FF2B5EF4-FFF2-40B4-BE49-F238E27FC236}">
                <a16:creationId xmlns:a16="http://schemas.microsoft.com/office/drawing/2014/main" id="{2ECCAD5D-9751-4AAD-84D0-1181CB66AB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238" y="3454400"/>
            <a:ext cx="700087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834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41087599-58DC-40C7-A061-A3DEF62FE422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29457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E66637F-5767-4E28-A142-4ADB7DB780CA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3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she bought?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CC52F876-073C-46AA-9835-7AF7E73007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15E5FD36-C24A-476D-8578-3F278E778ED1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034B7B10-C965-44E3-9CE7-365B2268A0E6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4789E86A-F687-423C-B056-74A40790269A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0B728B2-D93F-47AC-8092-A901EC5B3AEB}"/>
              </a:ext>
            </a:extLst>
          </p:cNvPr>
          <p:cNvCxnSpPr/>
          <p:nvPr/>
        </p:nvCxnSpPr>
        <p:spPr>
          <a:xfrm>
            <a:off x="1290638" y="6057900"/>
            <a:ext cx="6503987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C4ACDEB-7F1C-4D5C-A63D-E53BEF5B5136}"/>
              </a:ext>
            </a:extLst>
          </p:cNvPr>
          <p:cNvCxnSpPr/>
          <p:nvPr/>
        </p:nvCxnSpPr>
        <p:spPr>
          <a:xfrm>
            <a:off x="12906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FD863DF-7842-40C1-80FD-0779C3DC7BEC}"/>
              </a:ext>
            </a:extLst>
          </p:cNvPr>
          <p:cNvCxnSpPr/>
          <p:nvPr/>
        </p:nvCxnSpPr>
        <p:spPr>
          <a:xfrm>
            <a:off x="38925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E8B7634-552B-4031-8808-915F72AF458B}"/>
              </a:ext>
            </a:extLst>
          </p:cNvPr>
          <p:cNvCxnSpPr/>
          <p:nvPr/>
        </p:nvCxnSpPr>
        <p:spPr>
          <a:xfrm>
            <a:off x="5192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1E53831-7ABA-44A0-BC70-9567655FEDAA}"/>
              </a:ext>
            </a:extLst>
          </p:cNvPr>
          <p:cNvCxnSpPr/>
          <p:nvPr/>
        </p:nvCxnSpPr>
        <p:spPr>
          <a:xfrm>
            <a:off x="58435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C3B3135-FFA6-44EA-806E-2CF04725061B}"/>
              </a:ext>
            </a:extLst>
          </p:cNvPr>
          <p:cNvCxnSpPr/>
          <p:nvPr/>
        </p:nvCxnSpPr>
        <p:spPr>
          <a:xfrm>
            <a:off x="64928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BA8BF5C-7288-46D6-A520-05FDB4793C21}"/>
              </a:ext>
            </a:extLst>
          </p:cNvPr>
          <p:cNvCxnSpPr/>
          <p:nvPr/>
        </p:nvCxnSpPr>
        <p:spPr>
          <a:xfrm>
            <a:off x="7143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3D573BE-69DB-4E63-866B-BAC74E18D8AA}"/>
              </a:ext>
            </a:extLst>
          </p:cNvPr>
          <p:cNvCxnSpPr/>
          <p:nvPr/>
        </p:nvCxnSpPr>
        <p:spPr>
          <a:xfrm>
            <a:off x="7794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2DD283F9-0732-40B8-BBB5-CD5E0FAB7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13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4279F42-18CC-4C9A-A8AD-D459634E7386}"/>
              </a:ext>
            </a:extLst>
          </p:cNvPr>
          <p:cNvGrpSpPr>
            <a:grpSpLocks/>
          </p:cNvGrpSpPr>
          <p:nvPr/>
        </p:nvGrpSpPr>
        <p:grpSpPr bwMode="auto">
          <a:xfrm>
            <a:off x="1244600" y="4548188"/>
            <a:ext cx="1498600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7531229E-F738-4818-9A93-395D6D6028F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22A686AA-B56B-4D65-89E3-6A192753D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A2CE49D-AC5F-4126-A0B4-E4DE4A36B314}"/>
              </a:ext>
            </a:extLst>
          </p:cNvPr>
          <p:cNvCxnSpPr/>
          <p:nvPr/>
        </p:nvCxnSpPr>
        <p:spPr>
          <a:xfrm>
            <a:off x="1941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00145E0-A075-409B-AFA1-25B3E93BD1E4}"/>
              </a:ext>
            </a:extLst>
          </p:cNvPr>
          <p:cNvCxnSpPr/>
          <p:nvPr/>
        </p:nvCxnSpPr>
        <p:spPr>
          <a:xfrm>
            <a:off x="25908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7A4C23D-13F7-4AF3-80FE-3A82FE8811E1}"/>
              </a:ext>
            </a:extLst>
          </p:cNvPr>
          <p:cNvCxnSpPr/>
          <p:nvPr/>
        </p:nvCxnSpPr>
        <p:spPr>
          <a:xfrm>
            <a:off x="3241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38744ED-2E90-454B-ADA6-58C4EC259A72}"/>
              </a:ext>
            </a:extLst>
          </p:cNvPr>
          <p:cNvCxnSpPr/>
          <p:nvPr/>
        </p:nvCxnSpPr>
        <p:spPr>
          <a:xfrm>
            <a:off x="45418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F546A10E-6289-40A7-BE92-0EBA3FCE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6575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032C5ED5-E205-46DF-B09F-CF1C6EFEF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491163"/>
            <a:ext cx="306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233326E3-2FA1-4394-B1FE-00B3EDC78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21A3AD58-3301-4E8B-8282-0A0251A17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2213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848B3160-63AE-4865-9071-8DF8B4892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21C44544-C096-4BAC-930A-1E23290A09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7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3D3FE9AB-CC08-48DF-A092-ECFA16832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9600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5C65CC48-4DE8-4E43-B03B-16B94BA00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425" y="5491163"/>
            <a:ext cx="32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A2A31BBC-0B36-492D-94D0-FD91B1C0E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02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36D59EDB-E962-43EA-8491-15822CA2E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550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A0804C5-6753-4985-927A-9383BC4D83A7}"/>
              </a:ext>
            </a:extLst>
          </p:cNvPr>
          <p:cNvSpPr/>
          <p:nvPr/>
        </p:nvSpPr>
        <p:spPr>
          <a:xfrm>
            <a:off x="755650" y="2256949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525352C-B1C8-44B7-ABC7-7F45EDF9D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202" y="2854070"/>
            <a:ext cx="322876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3 pairs of shoes.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6 shoes altogether.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 product of 3 and 2 is 6.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303AF3D-E6A2-494D-AF14-091B0898803C}"/>
              </a:ext>
            </a:extLst>
          </p:cNvPr>
          <p:cNvGrpSpPr>
            <a:grpSpLocks/>
          </p:cNvGrpSpPr>
          <p:nvPr/>
        </p:nvGrpSpPr>
        <p:grpSpPr bwMode="auto">
          <a:xfrm>
            <a:off x="2560638" y="4548188"/>
            <a:ext cx="1498600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8B449D3E-49EC-4962-9FC3-FF1816CEE23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B06EBEB3-FB79-4493-BA27-523D52ECE0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C582EB4D-D1AD-4E01-B62F-536E27CE46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1968024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E8E90F3E-0359-481C-B833-C6D0D48DFA68}"/>
              </a:ext>
            </a:extLst>
          </p:cNvPr>
          <p:cNvSpPr/>
          <p:nvPr/>
        </p:nvSpPr>
        <p:spPr>
          <a:xfrm>
            <a:off x="4692650" y="3141186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5" name="Picture 3">
            <a:extLst>
              <a:ext uri="{FF2B5EF4-FFF2-40B4-BE49-F238E27FC236}">
                <a16:creationId xmlns:a16="http://schemas.microsoft.com/office/drawing/2014/main" id="{807D0E2C-688A-460D-84D3-18A4CD793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51"/>
          <a:stretch>
            <a:fillRect/>
          </a:stretch>
        </p:blipFill>
        <p:spPr bwMode="auto">
          <a:xfrm>
            <a:off x="3954463" y="2404586"/>
            <a:ext cx="1143000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0">
            <a:extLst>
              <a:ext uri="{FF2B5EF4-FFF2-40B4-BE49-F238E27FC236}">
                <a16:creationId xmlns:a16="http://schemas.microsoft.com/office/drawing/2014/main" id="{B58DF46A-DDE1-49BF-B2B7-3D9DE93727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38" y="3138011"/>
            <a:ext cx="8191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9">
            <a:extLst>
              <a:ext uri="{FF2B5EF4-FFF2-40B4-BE49-F238E27FC236}">
                <a16:creationId xmlns:a16="http://schemas.microsoft.com/office/drawing/2014/main" id="{EDF04886-2B64-467B-801C-20131286DF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3155474"/>
            <a:ext cx="81915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50">
            <a:extLst>
              <a:ext uri="{FF2B5EF4-FFF2-40B4-BE49-F238E27FC236}">
                <a16:creationId xmlns:a16="http://schemas.microsoft.com/office/drawing/2014/main" id="{426C03B1-AF8B-4AA9-A2A9-C39D929746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3172936"/>
            <a:ext cx="8191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21C0B72B-2651-40AD-9894-FDD58AAC1359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4554538"/>
            <a:ext cx="1498600" cy="950912"/>
            <a:chOff x="1244334" y="4421838"/>
            <a:chExt cx="1499076" cy="951025"/>
          </a:xfrm>
        </p:grpSpPr>
        <p:sp>
          <p:nvSpPr>
            <p:cNvPr id="50" name="Curved Down Arrow 54">
              <a:extLst>
                <a:ext uri="{FF2B5EF4-FFF2-40B4-BE49-F238E27FC236}">
                  <a16:creationId xmlns:a16="http://schemas.microsoft.com/office/drawing/2014/main" id="{27CE3435-88C1-490F-8BB6-941A55AA0BF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1" name="Rectangle 55">
              <a:extLst>
                <a:ext uri="{FF2B5EF4-FFF2-40B4-BE49-F238E27FC236}">
                  <a16:creationId xmlns:a16="http://schemas.microsoft.com/office/drawing/2014/main" id="{BA7F3C50-8526-47AB-B3BF-ADA43BEEAC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8341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71AA7BFE-99AA-4F56-BD0B-2F6313241023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46126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18D146-9574-4059-AC4D-11709F8C759E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4 pairs of shoes.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9555A0A0-EBCA-4110-8A1D-38D069DA7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49599EA7-DBC4-44A6-B69E-8A5086593F5B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B42E2CE2-8B06-47FC-816C-C9693AE5DD9F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3CDDBDEC-74C8-42D1-AC1A-87AFAC174C6A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1C9C8E8-BC95-4D2D-98B8-E3F8D2F94483}"/>
              </a:ext>
            </a:extLst>
          </p:cNvPr>
          <p:cNvCxnSpPr/>
          <p:nvPr/>
        </p:nvCxnSpPr>
        <p:spPr>
          <a:xfrm>
            <a:off x="1290638" y="6057900"/>
            <a:ext cx="6503987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33823D4-3064-4B2F-8BDC-DDCE5EAB1386}"/>
              </a:ext>
            </a:extLst>
          </p:cNvPr>
          <p:cNvCxnSpPr/>
          <p:nvPr/>
        </p:nvCxnSpPr>
        <p:spPr>
          <a:xfrm>
            <a:off x="12906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2A7B6FD-EA30-4F72-A2D0-2C1B9E519B3E}"/>
              </a:ext>
            </a:extLst>
          </p:cNvPr>
          <p:cNvCxnSpPr/>
          <p:nvPr/>
        </p:nvCxnSpPr>
        <p:spPr>
          <a:xfrm>
            <a:off x="38925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A8DD5A5-57C9-4750-826D-ACE30787A426}"/>
              </a:ext>
            </a:extLst>
          </p:cNvPr>
          <p:cNvCxnSpPr/>
          <p:nvPr/>
        </p:nvCxnSpPr>
        <p:spPr>
          <a:xfrm>
            <a:off x="5192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793D672-1561-492F-815D-A1A65177EC51}"/>
              </a:ext>
            </a:extLst>
          </p:cNvPr>
          <p:cNvCxnSpPr/>
          <p:nvPr/>
        </p:nvCxnSpPr>
        <p:spPr>
          <a:xfrm>
            <a:off x="58435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C8D7CF9-C1EC-40BA-9779-7E7E11523D67}"/>
              </a:ext>
            </a:extLst>
          </p:cNvPr>
          <p:cNvCxnSpPr/>
          <p:nvPr/>
        </p:nvCxnSpPr>
        <p:spPr>
          <a:xfrm>
            <a:off x="64928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5164D7D-C540-423B-A504-25D8C8B84A5B}"/>
              </a:ext>
            </a:extLst>
          </p:cNvPr>
          <p:cNvCxnSpPr/>
          <p:nvPr/>
        </p:nvCxnSpPr>
        <p:spPr>
          <a:xfrm>
            <a:off x="7143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C2C2E78-88D3-4B32-92A5-C78F5E30D933}"/>
              </a:ext>
            </a:extLst>
          </p:cNvPr>
          <p:cNvCxnSpPr/>
          <p:nvPr/>
        </p:nvCxnSpPr>
        <p:spPr>
          <a:xfrm>
            <a:off x="7794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8311D9BE-67FD-4065-830C-977EC0B36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13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C2C108-7086-4328-8688-6D5BA31A9E4D}"/>
              </a:ext>
            </a:extLst>
          </p:cNvPr>
          <p:cNvCxnSpPr/>
          <p:nvPr/>
        </p:nvCxnSpPr>
        <p:spPr>
          <a:xfrm>
            <a:off x="1941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63F5332-F145-4A89-B287-AA9BAA00B227}"/>
              </a:ext>
            </a:extLst>
          </p:cNvPr>
          <p:cNvCxnSpPr/>
          <p:nvPr/>
        </p:nvCxnSpPr>
        <p:spPr>
          <a:xfrm>
            <a:off x="25908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0602758-8C5A-45F4-8074-5BE160863477}"/>
              </a:ext>
            </a:extLst>
          </p:cNvPr>
          <p:cNvCxnSpPr/>
          <p:nvPr/>
        </p:nvCxnSpPr>
        <p:spPr>
          <a:xfrm>
            <a:off x="3241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17B8102-725D-4981-87A1-0C82FE3B1094}"/>
              </a:ext>
            </a:extLst>
          </p:cNvPr>
          <p:cNvCxnSpPr/>
          <p:nvPr/>
        </p:nvCxnSpPr>
        <p:spPr>
          <a:xfrm>
            <a:off x="45418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F3B6B0B1-A81C-490F-9F56-945208409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6575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D97E6DB1-EB4B-45CB-BEE0-F860464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491163"/>
            <a:ext cx="306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89F2B431-C4C5-408D-A1C9-DF7D5CE96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879B94B3-FB7A-46D0-A090-7705AF003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2213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ABC55927-B6AB-4C20-9BD1-564F9795F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AA28E8D4-C757-4902-979A-8816A2E65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7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9D981E13-31AD-48FB-ABEB-CDEE48A7A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9600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C7553330-4F6D-467E-8081-C576D5F7E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425" y="5491163"/>
            <a:ext cx="32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32F06E98-B0D9-475F-82FE-449E44461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02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52E119CE-3D5E-40FE-8F9C-2C0040304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550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0DF8CED-B6BF-4586-A5CC-A5CE4CEE20D1}"/>
              </a:ext>
            </a:extLst>
          </p:cNvPr>
          <p:cNvSpPr/>
          <p:nvPr/>
        </p:nvSpPr>
        <p:spPr>
          <a:xfrm>
            <a:off x="755650" y="2343945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F7E182AC-624C-4080-98E9-E206C96CCCF6}"/>
              </a:ext>
            </a:extLst>
          </p:cNvPr>
          <p:cNvGrpSpPr>
            <a:grpSpLocks/>
          </p:cNvGrpSpPr>
          <p:nvPr/>
        </p:nvGrpSpPr>
        <p:grpSpPr bwMode="auto">
          <a:xfrm>
            <a:off x="1244600" y="4548188"/>
            <a:ext cx="1498600" cy="950912"/>
            <a:chOff x="1244334" y="4421838"/>
            <a:chExt cx="1499076" cy="951025"/>
          </a:xfrm>
        </p:grpSpPr>
        <p:sp>
          <p:nvSpPr>
            <p:cNvPr id="64" name="Curved Down Arrow 131">
              <a:extLst>
                <a:ext uri="{FF2B5EF4-FFF2-40B4-BE49-F238E27FC236}">
                  <a16:creationId xmlns:a16="http://schemas.microsoft.com/office/drawing/2014/main" id="{CA944439-6E7E-44CF-9F54-22188E145F4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5" name="Rectangle 132">
              <a:extLst>
                <a:ext uri="{FF2B5EF4-FFF2-40B4-BE49-F238E27FC236}">
                  <a16:creationId xmlns:a16="http://schemas.microsoft.com/office/drawing/2014/main" id="{BAD805AF-B31B-4AFB-B70E-0B3B1CD230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36CA94BF-202C-4156-A948-044F7B384D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951" y="2565418"/>
            <a:ext cx="2682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How many pairs of shoes has he bought?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3629E25-0ACD-42D9-9797-D1B53B2EED8A}"/>
              </a:ext>
            </a:extLst>
          </p:cNvPr>
          <p:cNvGrpSpPr>
            <a:grpSpLocks/>
          </p:cNvGrpSpPr>
          <p:nvPr/>
        </p:nvGrpSpPr>
        <p:grpSpPr bwMode="auto">
          <a:xfrm>
            <a:off x="2560638" y="4548188"/>
            <a:ext cx="1498600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8AFF8B11-60B1-4FD5-A52D-DA710A35E04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864AF28C-2BF2-4E29-9C5D-43659840F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AC551DD8-CF57-4D44-BC2F-ABE98461FD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55020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6DACC1F2-46AC-4EC8-94BE-FDA11A967D82}"/>
              </a:ext>
            </a:extLst>
          </p:cNvPr>
          <p:cNvSpPr/>
          <p:nvPr/>
        </p:nvSpPr>
        <p:spPr>
          <a:xfrm>
            <a:off x="4692650" y="3228182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D99BC52C-A49C-43FD-B546-E07F6C19DFF9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4554538"/>
            <a:ext cx="1498600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09DB447D-A3CC-4EAE-9992-168C1D875DD1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F13ED646-7785-4E13-8CE8-B79F7569FF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135D76E-203A-49F4-9041-5663FFFD6242}"/>
              </a:ext>
            </a:extLst>
          </p:cNvPr>
          <p:cNvGrpSpPr>
            <a:grpSpLocks/>
          </p:cNvGrpSpPr>
          <p:nvPr/>
        </p:nvGrpSpPr>
        <p:grpSpPr bwMode="auto">
          <a:xfrm>
            <a:off x="5140325" y="4548188"/>
            <a:ext cx="1500188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6697D4DC-BC84-46E9-AC1B-771EB539D4F4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8FA69B30-45A1-4DA3-A1DD-D893BA31A8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51" name="Picture 1">
            <a:extLst>
              <a:ext uri="{FF2B5EF4-FFF2-40B4-BE49-F238E27FC236}">
                <a16:creationId xmlns:a16="http://schemas.microsoft.com/office/drawing/2014/main" id="{57F113AE-23DD-453F-AFA7-DA0D1F9739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13"/>
          <a:stretch>
            <a:fillRect/>
          </a:stretch>
        </p:blipFill>
        <p:spPr bwMode="auto">
          <a:xfrm>
            <a:off x="3922713" y="2477295"/>
            <a:ext cx="1808162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>
            <a:extLst>
              <a:ext uri="{FF2B5EF4-FFF2-40B4-BE49-F238E27FC236}">
                <a16:creationId xmlns:a16="http://schemas.microsoft.com/office/drawing/2014/main" id="{3EA2BF64-7C5F-4EBB-9E96-CE91F94E4D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3118645"/>
            <a:ext cx="9366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8">
            <a:extLst>
              <a:ext uri="{FF2B5EF4-FFF2-40B4-BE49-F238E27FC236}">
                <a16:creationId xmlns:a16="http://schemas.microsoft.com/office/drawing/2014/main" id="{78583E74-0E5A-4160-BE28-44661650DD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75" y="3086895"/>
            <a:ext cx="936625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9">
            <a:extLst>
              <a:ext uri="{FF2B5EF4-FFF2-40B4-BE49-F238E27FC236}">
                <a16:creationId xmlns:a16="http://schemas.microsoft.com/office/drawing/2014/main" id="{EA184EC9-F8B5-4455-BCDB-4772449FAE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075" y="3209132"/>
            <a:ext cx="93662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60">
            <a:extLst>
              <a:ext uri="{FF2B5EF4-FFF2-40B4-BE49-F238E27FC236}">
                <a16:creationId xmlns:a16="http://schemas.microsoft.com/office/drawing/2014/main" id="{82418C8E-3811-49DD-80D8-3DA7A690F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3499645"/>
            <a:ext cx="936625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CFA8942-FA6C-4009-BFB5-997926E023F3}"/>
              </a:ext>
            </a:extLst>
          </p:cNvPr>
          <p:cNvGrpSpPr/>
          <p:nvPr/>
        </p:nvGrpSpPr>
        <p:grpSpPr>
          <a:xfrm>
            <a:off x="3290518" y="2631179"/>
            <a:ext cx="505333" cy="505333"/>
            <a:chOff x="3290518" y="2452897"/>
            <a:chExt cx="505333" cy="505333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B5DC2123-2827-4878-8FD3-F5D75613E088}"/>
                </a:ext>
              </a:extLst>
            </p:cNvPr>
            <p:cNvSpPr/>
            <p:nvPr/>
          </p:nvSpPr>
          <p:spPr bwMode="auto">
            <a:xfrm>
              <a:off x="3290518" y="2452897"/>
              <a:ext cx="505333" cy="505333"/>
            </a:xfrm>
            <a:prstGeom prst="ellipse">
              <a:avLst/>
            </a:prstGeom>
            <a:solidFill>
              <a:srgbClr val="F87A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4000" dirty="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A8C1714-BFE2-4736-9870-F730C75636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1304" y="2510203"/>
              <a:ext cx="32376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tx1"/>
                  </a:solidFill>
                </a:rPr>
                <a:t>4</a:t>
              </a:r>
            </a:p>
          </p:txBody>
        </p: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6E8339DA-3B96-4D1A-BAA7-C0B668F96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951" y="3447383"/>
            <a:ext cx="2682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How many shoes are there altogether?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052A3121-3B88-477E-B1BF-BDE389E3925C}"/>
              </a:ext>
            </a:extLst>
          </p:cNvPr>
          <p:cNvGrpSpPr/>
          <p:nvPr/>
        </p:nvGrpSpPr>
        <p:grpSpPr>
          <a:xfrm>
            <a:off x="3290518" y="3513144"/>
            <a:ext cx="505333" cy="505333"/>
            <a:chOff x="3290518" y="2452897"/>
            <a:chExt cx="505333" cy="505333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E81098E-AD72-4B92-BDBE-BCDAEB799AB2}"/>
                </a:ext>
              </a:extLst>
            </p:cNvPr>
            <p:cNvSpPr/>
            <p:nvPr/>
          </p:nvSpPr>
          <p:spPr bwMode="auto">
            <a:xfrm>
              <a:off x="3290518" y="2452897"/>
              <a:ext cx="505333" cy="505333"/>
            </a:xfrm>
            <a:prstGeom prst="ellipse">
              <a:avLst/>
            </a:prstGeom>
            <a:solidFill>
              <a:srgbClr val="F87A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40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6B7EC7B-6D88-4F64-8445-1EC387A498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9020" y="2525635"/>
              <a:ext cx="32376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tx1"/>
                  </a:solidFill>
                </a:rPr>
                <a:t>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522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58" name="Group 13">
            <a:extLst>
              <a:ext uri="{FF2B5EF4-FFF2-40B4-BE49-F238E27FC236}">
                <a16:creationId xmlns:a16="http://schemas.microsoft.com/office/drawing/2014/main" id="{C9702284-426A-415B-AED8-BC7F2CD1A5C2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35014"/>
            <a:ext cx="6840537" cy="1179512"/>
            <a:chOff x="1300549" y="2913514"/>
            <a:chExt cx="6840810" cy="1179447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EDA00F1-2AFA-48B2-BBA9-E9C00986CD3C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5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Write a calculation to represent this.</a:t>
              </a:r>
            </a:p>
          </p:txBody>
        </p:sp>
        <p:grpSp>
          <p:nvGrpSpPr>
            <p:cNvPr id="60" name="Group 6">
              <a:extLst>
                <a:ext uri="{FF2B5EF4-FFF2-40B4-BE49-F238E27FC236}">
                  <a16:creationId xmlns:a16="http://schemas.microsoft.com/office/drawing/2014/main" id="{A88BAACB-F0C9-47C7-AF04-646A2FBFA7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09891325-0B39-4C9B-9689-0B65EA23D7C9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A0B5F63A-4158-4EF2-9604-84CCFC08F4E2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4CA63711-4963-4B3D-A57E-639F5C1724F6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72978198-9160-4AC5-8906-A57DC9B65056}"/>
              </a:ext>
            </a:extLst>
          </p:cNvPr>
          <p:cNvCxnSpPr/>
          <p:nvPr/>
        </p:nvCxnSpPr>
        <p:spPr>
          <a:xfrm>
            <a:off x="1290638" y="6057900"/>
            <a:ext cx="6503987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97622A3D-DFDF-4C63-A448-B2CE476BF800}"/>
              </a:ext>
            </a:extLst>
          </p:cNvPr>
          <p:cNvCxnSpPr/>
          <p:nvPr/>
        </p:nvCxnSpPr>
        <p:spPr>
          <a:xfrm>
            <a:off x="12906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BAF0F6B0-A6D3-43E7-9907-9B5F74402A24}"/>
              </a:ext>
            </a:extLst>
          </p:cNvPr>
          <p:cNvCxnSpPr/>
          <p:nvPr/>
        </p:nvCxnSpPr>
        <p:spPr>
          <a:xfrm>
            <a:off x="38925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5F2676C-364B-4F35-8E59-FBC2E1936CD3}"/>
              </a:ext>
            </a:extLst>
          </p:cNvPr>
          <p:cNvCxnSpPr/>
          <p:nvPr/>
        </p:nvCxnSpPr>
        <p:spPr>
          <a:xfrm>
            <a:off x="5192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8C5044B-1D0B-42DE-91C3-125263F295D2}"/>
              </a:ext>
            </a:extLst>
          </p:cNvPr>
          <p:cNvCxnSpPr/>
          <p:nvPr/>
        </p:nvCxnSpPr>
        <p:spPr>
          <a:xfrm>
            <a:off x="58435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A59A0107-99C1-4639-BDAE-27C5A99C2156}"/>
              </a:ext>
            </a:extLst>
          </p:cNvPr>
          <p:cNvCxnSpPr/>
          <p:nvPr/>
        </p:nvCxnSpPr>
        <p:spPr>
          <a:xfrm>
            <a:off x="64928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6F59A4BC-7DA9-4232-A342-DD8866743921}"/>
              </a:ext>
            </a:extLst>
          </p:cNvPr>
          <p:cNvCxnSpPr/>
          <p:nvPr/>
        </p:nvCxnSpPr>
        <p:spPr>
          <a:xfrm>
            <a:off x="7143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24C4890F-E4C2-46B8-8E91-BDBCB8713DC0}"/>
              </a:ext>
            </a:extLst>
          </p:cNvPr>
          <p:cNvCxnSpPr/>
          <p:nvPr/>
        </p:nvCxnSpPr>
        <p:spPr>
          <a:xfrm>
            <a:off x="7794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130">
            <a:extLst>
              <a:ext uri="{FF2B5EF4-FFF2-40B4-BE49-F238E27FC236}">
                <a16:creationId xmlns:a16="http://schemas.microsoft.com/office/drawing/2014/main" id="{B228D246-3EB0-4026-BCF2-05EB678F1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13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6E59487B-3FD4-4DA2-949F-C8222C45B92A}"/>
              </a:ext>
            </a:extLst>
          </p:cNvPr>
          <p:cNvGrpSpPr>
            <a:grpSpLocks/>
          </p:cNvGrpSpPr>
          <p:nvPr/>
        </p:nvGrpSpPr>
        <p:grpSpPr bwMode="auto">
          <a:xfrm>
            <a:off x="1244600" y="4548188"/>
            <a:ext cx="1498600" cy="950912"/>
            <a:chOff x="1244334" y="4421838"/>
            <a:chExt cx="1499076" cy="951025"/>
          </a:xfrm>
        </p:grpSpPr>
        <p:sp>
          <p:nvSpPr>
            <p:cNvPr id="74" name="Curved Down Arrow 131">
              <a:extLst>
                <a:ext uri="{FF2B5EF4-FFF2-40B4-BE49-F238E27FC236}">
                  <a16:creationId xmlns:a16="http://schemas.microsoft.com/office/drawing/2014/main" id="{0AF937FA-C3E8-4E57-8EA6-E8A1AC956D02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5" name="Rectangle 132">
              <a:extLst>
                <a:ext uri="{FF2B5EF4-FFF2-40B4-BE49-F238E27FC236}">
                  <a16:creationId xmlns:a16="http://schemas.microsoft.com/office/drawing/2014/main" id="{907FDB56-1C64-4A2E-815A-34A3961AFA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109CADCC-504B-4321-9E20-17C650A30D34}"/>
              </a:ext>
            </a:extLst>
          </p:cNvPr>
          <p:cNvCxnSpPr/>
          <p:nvPr/>
        </p:nvCxnSpPr>
        <p:spPr>
          <a:xfrm>
            <a:off x="1941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83F4EEA9-5599-4CB6-9C02-04A4E82BF17F}"/>
              </a:ext>
            </a:extLst>
          </p:cNvPr>
          <p:cNvCxnSpPr/>
          <p:nvPr/>
        </p:nvCxnSpPr>
        <p:spPr>
          <a:xfrm>
            <a:off x="25908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FC28521-7E83-4459-AADC-5D29FCA2DF3A}"/>
              </a:ext>
            </a:extLst>
          </p:cNvPr>
          <p:cNvCxnSpPr/>
          <p:nvPr/>
        </p:nvCxnSpPr>
        <p:spPr>
          <a:xfrm>
            <a:off x="3241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E2E269E-F6ED-482A-B3DD-BF8A42075CFE}"/>
              </a:ext>
            </a:extLst>
          </p:cNvPr>
          <p:cNvCxnSpPr/>
          <p:nvPr/>
        </p:nvCxnSpPr>
        <p:spPr>
          <a:xfrm>
            <a:off x="45418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137">
            <a:extLst>
              <a:ext uri="{FF2B5EF4-FFF2-40B4-BE49-F238E27FC236}">
                <a16:creationId xmlns:a16="http://schemas.microsoft.com/office/drawing/2014/main" id="{BA323FBC-D42C-4803-BA18-67AE29878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6575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1" name="Rectangle 138">
            <a:extLst>
              <a:ext uri="{FF2B5EF4-FFF2-40B4-BE49-F238E27FC236}">
                <a16:creationId xmlns:a16="http://schemas.microsoft.com/office/drawing/2014/main" id="{8B88C7C0-DAE7-450E-951E-476BD98320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491163"/>
            <a:ext cx="306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2" name="Rectangle 139">
            <a:extLst>
              <a:ext uri="{FF2B5EF4-FFF2-40B4-BE49-F238E27FC236}">
                <a16:creationId xmlns:a16="http://schemas.microsoft.com/office/drawing/2014/main" id="{0ADEB63A-171D-4BA6-AF30-980FD26D4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83" name="Rectangle 140">
            <a:extLst>
              <a:ext uri="{FF2B5EF4-FFF2-40B4-BE49-F238E27FC236}">
                <a16:creationId xmlns:a16="http://schemas.microsoft.com/office/drawing/2014/main" id="{3611BE85-94FB-4A52-A6B3-D313F23D2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2213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4" name="Rectangle 141">
            <a:extLst>
              <a:ext uri="{FF2B5EF4-FFF2-40B4-BE49-F238E27FC236}">
                <a16:creationId xmlns:a16="http://schemas.microsoft.com/office/drawing/2014/main" id="{DA9730BA-11C1-48BF-B0FD-F7763C14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85" name="Rectangle 142">
            <a:extLst>
              <a:ext uri="{FF2B5EF4-FFF2-40B4-BE49-F238E27FC236}">
                <a16:creationId xmlns:a16="http://schemas.microsoft.com/office/drawing/2014/main" id="{CB42D7C7-5463-447C-BA75-54B876918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7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86" name="Rectangle 143">
            <a:extLst>
              <a:ext uri="{FF2B5EF4-FFF2-40B4-BE49-F238E27FC236}">
                <a16:creationId xmlns:a16="http://schemas.microsoft.com/office/drawing/2014/main" id="{0F41B484-460D-4F89-AD00-EF3D4DDC0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9600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7" name="Rectangle 144">
            <a:extLst>
              <a:ext uri="{FF2B5EF4-FFF2-40B4-BE49-F238E27FC236}">
                <a16:creationId xmlns:a16="http://schemas.microsoft.com/office/drawing/2014/main" id="{BD175627-D209-49AB-91AB-54BA7A632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425" y="5491163"/>
            <a:ext cx="32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88" name="Rectangle 145">
            <a:extLst>
              <a:ext uri="{FF2B5EF4-FFF2-40B4-BE49-F238E27FC236}">
                <a16:creationId xmlns:a16="http://schemas.microsoft.com/office/drawing/2014/main" id="{C98F8B04-74DD-44B9-86AF-6868ABB54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02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89" name="Rectangle 146">
            <a:extLst>
              <a:ext uri="{FF2B5EF4-FFF2-40B4-BE49-F238E27FC236}">
                <a16:creationId xmlns:a16="http://schemas.microsoft.com/office/drawing/2014/main" id="{582E6344-A01E-4543-B7BF-01D8F8EEA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550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4E7EF7B-7C98-42BA-BC67-F65CE0B6EB14}"/>
              </a:ext>
            </a:extLst>
          </p:cNvPr>
          <p:cNvSpPr/>
          <p:nvPr/>
        </p:nvSpPr>
        <p:spPr>
          <a:xfrm>
            <a:off x="755650" y="2325688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798B7EEB-200D-4BA6-BBDA-CE30A9AA0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927" y="2416176"/>
            <a:ext cx="12041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5 × 2 = 10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FF4523F3-556C-42BF-8E6A-466506BCC603}"/>
              </a:ext>
            </a:extLst>
          </p:cNvPr>
          <p:cNvGrpSpPr>
            <a:grpSpLocks/>
          </p:cNvGrpSpPr>
          <p:nvPr/>
        </p:nvGrpSpPr>
        <p:grpSpPr bwMode="auto">
          <a:xfrm>
            <a:off x="2560638" y="4548188"/>
            <a:ext cx="1498600" cy="950912"/>
            <a:chOff x="1244334" y="4421838"/>
            <a:chExt cx="1499076" cy="951025"/>
          </a:xfrm>
        </p:grpSpPr>
        <p:sp>
          <p:nvSpPr>
            <p:cNvPr id="93" name="Curved Down Arrow 42">
              <a:extLst>
                <a:ext uri="{FF2B5EF4-FFF2-40B4-BE49-F238E27FC236}">
                  <a16:creationId xmlns:a16="http://schemas.microsoft.com/office/drawing/2014/main" id="{78A64301-C4F8-47B0-822B-F6380C25573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4" name="Rectangle 43">
              <a:extLst>
                <a:ext uri="{FF2B5EF4-FFF2-40B4-BE49-F238E27FC236}">
                  <a16:creationId xmlns:a16="http://schemas.microsoft.com/office/drawing/2014/main" id="{2B68C6C1-DA3A-4F81-B517-25474DCB6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95" name="Picture 52">
            <a:extLst>
              <a:ext uri="{FF2B5EF4-FFF2-40B4-BE49-F238E27FC236}">
                <a16:creationId xmlns:a16="http://schemas.microsoft.com/office/drawing/2014/main" id="{DBDA8914-C826-4795-8684-490254848C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36763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8282C6ED-3E8A-491F-A9A5-E2EC93F74F59}"/>
              </a:ext>
            </a:extLst>
          </p:cNvPr>
          <p:cNvSpPr/>
          <p:nvPr/>
        </p:nvSpPr>
        <p:spPr>
          <a:xfrm>
            <a:off x="4692650" y="3209925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97B05DF4-B6CE-4C4D-BFAE-F779223ED08C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4554538"/>
            <a:ext cx="1498600" cy="950912"/>
            <a:chOff x="1244334" y="4421838"/>
            <a:chExt cx="1499076" cy="951025"/>
          </a:xfrm>
        </p:grpSpPr>
        <p:sp>
          <p:nvSpPr>
            <p:cNvPr id="98" name="Curved Down Arrow 54">
              <a:extLst>
                <a:ext uri="{FF2B5EF4-FFF2-40B4-BE49-F238E27FC236}">
                  <a16:creationId xmlns:a16="http://schemas.microsoft.com/office/drawing/2014/main" id="{913E5A2F-EBC0-418D-82E7-AEEB0EBBAD3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9" name="Rectangle 55">
              <a:extLst>
                <a:ext uri="{FF2B5EF4-FFF2-40B4-BE49-F238E27FC236}">
                  <a16:creationId xmlns:a16="http://schemas.microsoft.com/office/drawing/2014/main" id="{0721F85F-20BC-4CCA-B414-C8A59C990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AA0C9A65-C6BA-472A-85F4-B8D92A0C688D}"/>
              </a:ext>
            </a:extLst>
          </p:cNvPr>
          <p:cNvGrpSpPr>
            <a:grpSpLocks/>
          </p:cNvGrpSpPr>
          <p:nvPr/>
        </p:nvGrpSpPr>
        <p:grpSpPr bwMode="auto">
          <a:xfrm>
            <a:off x="5140325" y="4548188"/>
            <a:ext cx="1500188" cy="950912"/>
            <a:chOff x="1244334" y="4421838"/>
            <a:chExt cx="1499076" cy="951025"/>
          </a:xfrm>
        </p:grpSpPr>
        <p:sp>
          <p:nvSpPr>
            <p:cNvPr id="101" name="Curved Down Arrow 56">
              <a:extLst>
                <a:ext uri="{FF2B5EF4-FFF2-40B4-BE49-F238E27FC236}">
                  <a16:creationId xmlns:a16="http://schemas.microsoft.com/office/drawing/2014/main" id="{25482298-370F-4A96-A38C-3F4997B49B73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2" name="Rectangle 57">
              <a:extLst>
                <a:ext uri="{FF2B5EF4-FFF2-40B4-BE49-F238E27FC236}">
                  <a16:creationId xmlns:a16="http://schemas.microsoft.com/office/drawing/2014/main" id="{2E2AF47A-C76C-4386-BFE9-F433B6227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C02E8C95-BE71-4A0E-963E-3ED5654EC8CE}"/>
              </a:ext>
            </a:extLst>
          </p:cNvPr>
          <p:cNvGrpSpPr>
            <a:grpSpLocks/>
          </p:cNvGrpSpPr>
          <p:nvPr/>
        </p:nvGrpSpPr>
        <p:grpSpPr bwMode="auto">
          <a:xfrm>
            <a:off x="6454775" y="4554538"/>
            <a:ext cx="1498600" cy="950912"/>
            <a:chOff x="1244334" y="4421838"/>
            <a:chExt cx="1499076" cy="951025"/>
          </a:xfrm>
        </p:grpSpPr>
        <p:sp>
          <p:nvSpPr>
            <p:cNvPr id="104" name="Curved Down Arrow 62">
              <a:extLst>
                <a:ext uri="{FF2B5EF4-FFF2-40B4-BE49-F238E27FC236}">
                  <a16:creationId xmlns:a16="http://schemas.microsoft.com/office/drawing/2014/main" id="{6FD78193-3AE4-43A8-9C69-78CA696A755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5" name="Rectangle 63">
              <a:extLst>
                <a:ext uri="{FF2B5EF4-FFF2-40B4-BE49-F238E27FC236}">
                  <a16:creationId xmlns:a16="http://schemas.microsoft.com/office/drawing/2014/main" id="{5330F047-4D45-42AE-910C-3B9BE55D40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106" name="Picture 3">
            <a:extLst>
              <a:ext uri="{FF2B5EF4-FFF2-40B4-BE49-F238E27FC236}">
                <a16:creationId xmlns:a16="http://schemas.microsoft.com/office/drawing/2014/main" id="{34488330-6845-4561-A5CB-A43820C1D7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61"/>
          <a:stretch>
            <a:fillRect/>
          </a:stretch>
        </p:blipFill>
        <p:spPr bwMode="auto">
          <a:xfrm>
            <a:off x="4313719" y="2391492"/>
            <a:ext cx="12477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0">
            <a:extLst>
              <a:ext uri="{FF2B5EF4-FFF2-40B4-BE49-F238E27FC236}">
                <a16:creationId xmlns:a16="http://schemas.microsoft.com/office/drawing/2014/main" id="{506DE1D3-0BC1-4DC4-8D0B-1483884B3B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57" r="36388"/>
          <a:stretch>
            <a:fillRect/>
          </a:stretch>
        </p:blipFill>
        <p:spPr bwMode="auto">
          <a:xfrm>
            <a:off x="5299762" y="2995355"/>
            <a:ext cx="9017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64">
            <a:extLst>
              <a:ext uri="{FF2B5EF4-FFF2-40B4-BE49-F238E27FC236}">
                <a16:creationId xmlns:a16="http://schemas.microsoft.com/office/drawing/2014/main" id="{1A47D0B5-2808-4FA1-9597-231BAA7071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57" r="36388"/>
          <a:stretch>
            <a:fillRect/>
          </a:stretch>
        </p:blipFill>
        <p:spPr bwMode="auto">
          <a:xfrm>
            <a:off x="6243637" y="2962276"/>
            <a:ext cx="900113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65">
            <a:extLst>
              <a:ext uri="{FF2B5EF4-FFF2-40B4-BE49-F238E27FC236}">
                <a16:creationId xmlns:a16="http://schemas.microsoft.com/office/drawing/2014/main" id="{3BC606B2-E671-4800-99C6-97CF38F680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57" r="36388"/>
          <a:stretch>
            <a:fillRect/>
          </a:stretch>
        </p:blipFill>
        <p:spPr bwMode="auto">
          <a:xfrm>
            <a:off x="7159625" y="2917825"/>
            <a:ext cx="9017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66">
            <a:extLst>
              <a:ext uri="{FF2B5EF4-FFF2-40B4-BE49-F238E27FC236}">
                <a16:creationId xmlns:a16="http://schemas.microsoft.com/office/drawing/2014/main" id="{1382F220-5480-491D-A663-81EF4E7C0E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57" r="36388"/>
          <a:stretch>
            <a:fillRect/>
          </a:stretch>
        </p:blipFill>
        <p:spPr bwMode="auto">
          <a:xfrm>
            <a:off x="5954447" y="3594101"/>
            <a:ext cx="9017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67">
            <a:extLst>
              <a:ext uri="{FF2B5EF4-FFF2-40B4-BE49-F238E27FC236}">
                <a16:creationId xmlns:a16="http://schemas.microsoft.com/office/drawing/2014/main" id="{A7B2E988-9AC7-495E-96A4-BB0BAA6E38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57" r="36388"/>
          <a:stretch>
            <a:fillRect/>
          </a:stretch>
        </p:blipFill>
        <p:spPr bwMode="auto">
          <a:xfrm>
            <a:off x="7099236" y="3594101"/>
            <a:ext cx="9017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" name="Rectangle 111">
            <a:extLst>
              <a:ext uri="{FF2B5EF4-FFF2-40B4-BE49-F238E27FC236}">
                <a16:creationId xmlns:a16="http://schemas.microsoft.com/office/drawing/2014/main" id="{136A0EC1-EAF1-4F11-9E6A-F04B77E8B6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927" y="2716213"/>
            <a:ext cx="34660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Five groups of two shoes is ten.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AF4D81C-DBD1-4C93-AB3C-68089D4CDB31}"/>
              </a:ext>
            </a:extLst>
          </p:cNvPr>
          <p:cNvGrpSpPr/>
          <p:nvPr/>
        </p:nvGrpSpPr>
        <p:grpSpPr>
          <a:xfrm>
            <a:off x="2174189" y="3172603"/>
            <a:ext cx="505333" cy="505333"/>
            <a:chOff x="2153635" y="3085046"/>
            <a:chExt cx="505333" cy="505333"/>
          </a:xfrm>
        </p:grpSpPr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1D1BDEAE-0FED-4BA5-BC31-37E488D7F8BB}"/>
                </a:ext>
              </a:extLst>
            </p:cNvPr>
            <p:cNvSpPr/>
            <p:nvPr/>
          </p:nvSpPr>
          <p:spPr bwMode="auto">
            <a:xfrm>
              <a:off x="2153635" y="3085046"/>
              <a:ext cx="505333" cy="505333"/>
            </a:xfrm>
            <a:prstGeom prst="ellipse">
              <a:avLst/>
            </a:prstGeom>
            <a:solidFill>
              <a:srgbClr val="F87A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4000" dirty="0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BB62F611-9F78-41E0-9AA4-E4FB3E172A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2559" y="3139302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b="1" dirty="0">
                  <a:solidFill>
                    <a:schemeClr val="tx1"/>
                  </a:solidFill>
                </a:rPr>
                <a:t>or</a:t>
              </a:r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269FD17C-26A7-4420-A020-0012EE62BD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927" y="3620056"/>
            <a:ext cx="12041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2 × 5 = 10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3D1B48AD-BE18-4F88-8D74-166CC3368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927" y="3917913"/>
            <a:ext cx="36231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Two shoes, five times equals ten.</a:t>
            </a:r>
          </a:p>
        </p:txBody>
      </p:sp>
    </p:spTree>
    <p:extLst>
      <p:ext uri="{BB962C8B-B14F-4D97-AF65-F5344CB8AC3E}">
        <p14:creationId xmlns:p14="http://schemas.microsoft.com/office/powerpoint/2010/main" val="139416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112" grpId="0"/>
      <p:bldP spid="116" grpId="0"/>
      <p:bldP spid="1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7EB156B0-2FF6-4E65-89BD-DB7FE5E8AF73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46126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0800572-886F-49DF-9BC7-58AD01773FFF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6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she bought?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02CCB9BF-C66E-4E77-AD04-3576AD2740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F9136EE7-FAD5-4188-AE11-BDD2C171DB10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C0271B70-7FD8-41D0-9E26-4CA238651C2A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2184DBE6-FA21-4F9C-BFD3-183738115F55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B3D2DE-532C-45A9-8838-C4C83F3DE12D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7C056D0-A6A0-4DF3-8826-504AAEC3EF96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D3856E-7F66-4696-AEB8-7E0F729F2D8B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BC7B8B-69F5-4391-A4A2-2AAC69CE67F4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0EA2DD3-BDC6-4B57-B6BD-4D27587E905B}"/>
              </a:ext>
            </a:extLst>
          </p:cNvPr>
          <p:cNvCxnSpPr/>
          <p:nvPr/>
        </p:nvCxnSpPr>
        <p:spPr>
          <a:xfrm>
            <a:off x="40814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25A8EE8-4FA1-4288-BACF-37DCE39545D3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73F334C-F617-480C-9F3A-5B50105A553C}"/>
              </a:ext>
            </a:extLst>
          </p:cNvPr>
          <p:cNvCxnSpPr/>
          <p:nvPr/>
        </p:nvCxnSpPr>
        <p:spPr>
          <a:xfrm>
            <a:off x="50149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4AB89E-C5E7-4C2C-8CDE-ED501D437B39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A31D9B7F-56E7-4725-ABB5-A49E45DB7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F0706BF-CEF1-4500-94E6-C4C17A92813B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1122362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A9DDC7A2-14AB-4EBA-8D79-E0D5091E274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72362318-C139-4038-8ACD-93B6ECE963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A7D858D-8E2E-48AD-ADEB-B84F5A1494FB}"/>
              </a:ext>
            </a:extLst>
          </p:cNvPr>
          <p:cNvCxnSpPr/>
          <p:nvPr/>
        </p:nvCxnSpPr>
        <p:spPr>
          <a:xfrm>
            <a:off x="12779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A435AC5-EE86-4192-89C1-D22406E63828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1AEC135-EA00-4241-920E-4374737D2FEF}"/>
              </a:ext>
            </a:extLst>
          </p:cNvPr>
          <p:cNvCxnSpPr/>
          <p:nvPr/>
        </p:nvCxnSpPr>
        <p:spPr>
          <a:xfrm>
            <a:off x="22113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E5A2024-A965-4265-A779-FABD852F12EE}"/>
              </a:ext>
            </a:extLst>
          </p:cNvPr>
          <p:cNvCxnSpPr/>
          <p:nvPr/>
        </p:nvCxnSpPr>
        <p:spPr>
          <a:xfrm>
            <a:off x="31464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385F05FB-4D40-4B19-AFAB-CE9C2EA5B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1413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8B7914B9-ECBC-4B56-B544-E6ADDC8332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59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F3E33B81-6CBD-4FCE-B322-FE338CA8E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2638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A3A49040-1098-4207-9792-DEF555955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6188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2B13C45C-3665-41BB-B14A-94D065776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6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7AC7452B-451F-4CDE-BFAC-861E6DD69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23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A862BECC-B21C-4C09-891E-3E3D0F1F8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4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73DF278F-BD61-483A-B645-47E64B52E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1975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EC2973F4-E59C-4245-8218-FCCC6D386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100" y="5491163"/>
            <a:ext cx="311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4C28D0B5-72B7-4978-B85F-9B6043411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8913" y="5491163"/>
            <a:ext cx="4175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05B60D1-775C-4F44-A68C-CCAA99FCDC91}"/>
              </a:ext>
            </a:extLst>
          </p:cNvPr>
          <p:cNvSpPr/>
          <p:nvPr/>
        </p:nvSpPr>
        <p:spPr>
          <a:xfrm>
            <a:off x="755650" y="2332853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645F4EA-6327-41DB-A5DF-16F4C4574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620" y="3058402"/>
            <a:ext cx="32351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238890"/>
                </a:solidFill>
              </a:rPr>
              <a:t>6 groups of 2 is 12.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47DC408-7261-41AC-B144-D498B4D51FA6}"/>
              </a:ext>
            </a:extLst>
          </p:cNvPr>
          <p:cNvGrpSpPr>
            <a:grpSpLocks/>
          </p:cNvGrpSpPr>
          <p:nvPr/>
        </p:nvGrpSpPr>
        <p:grpSpPr bwMode="auto">
          <a:xfrm>
            <a:off x="1727200" y="4548188"/>
            <a:ext cx="11033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060AD830-5750-408A-8783-E3B18FD07F14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C2FFEF73-6075-43B3-A418-1463BAC1C7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CE6A6E34-DC17-42F6-B062-7D7B41BC6B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43928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F7E3E2AF-F875-4AC9-A107-56DA80764C7A}"/>
              </a:ext>
            </a:extLst>
          </p:cNvPr>
          <p:cNvSpPr/>
          <p:nvPr/>
        </p:nvSpPr>
        <p:spPr>
          <a:xfrm>
            <a:off x="4692650" y="3217090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87ACEF0-BC5B-489B-A34E-1B00B7D6A201}"/>
              </a:ext>
            </a:extLst>
          </p:cNvPr>
          <p:cNvGrpSpPr>
            <a:grpSpLocks/>
          </p:cNvGrpSpPr>
          <p:nvPr/>
        </p:nvGrpSpPr>
        <p:grpSpPr bwMode="auto">
          <a:xfrm>
            <a:off x="2681288" y="4554538"/>
            <a:ext cx="1063625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B01D8FB4-A31D-49BF-B3BF-A4E8C4F74D0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99036A74-A75B-4E12-BAA6-8AEF59134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689CD12-E516-4D90-B04C-E56FD3A3D7CE}"/>
              </a:ext>
            </a:extLst>
          </p:cNvPr>
          <p:cNvGrpSpPr>
            <a:grpSpLocks/>
          </p:cNvGrpSpPr>
          <p:nvPr/>
        </p:nvGrpSpPr>
        <p:grpSpPr bwMode="auto">
          <a:xfrm>
            <a:off x="3632200" y="4548188"/>
            <a:ext cx="1055688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6F708A20-5D90-437F-BEE8-70C99224BB0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3EB4C3E0-3A2B-4ABC-90B2-7DE6E171A1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2B14302E-7097-4E18-889A-60585D56E0BA}"/>
              </a:ext>
            </a:extLst>
          </p:cNvPr>
          <p:cNvGrpSpPr>
            <a:grpSpLocks/>
          </p:cNvGrpSpPr>
          <p:nvPr/>
        </p:nvGrpSpPr>
        <p:grpSpPr bwMode="auto">
          <a:xfrm>
            <a:off x="4552950" y="4554538"/>
            <a:ext cx="1085850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C45D9D9C-F576-48C8-BC85-5BF53DBD03B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3E265699-001D-4BDA-840B-5C4EBCF608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54" name="Picture 1">
            <a:extLst>
              <a:ext uri="{FF2B5EF4-FFF2-40B4-BE49-F238E27FC236}">
                <a16:creationId xmlns:a16="http://schemas.microsoft.com/office/drawing/2014/main" id="{02E4A89C-EBDA-44D5-AF6E-25BB323EA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86"/>
          <a:stretch>
            <a:fillRect/>
          </a:stretch>
        </p:blipFill>
        <p:spPr bwMode="auto">
          <a:xfrm>
            <a:off x="4051300" y="2523353"/>
            <a:ext cx="1177925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52F9324-6A3D-4302-805A-D9BDE5F8A33C}"/>
              </a:ext>
            </a:extLst>
          </p:cNvPr>
          <p:cNvCxnSpPr/>
          <p:nvPr/>
        </p:nvCxnSpPr>
        <p:spPr>
          <a:xfrm>
            <a:off x="59499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DFF77044-75EA-4A4F-991D-12ED393BF466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2DCC8CF0-E6C4-4E66-94F5-E0A74476586E}"/>
              </a:ext>
            </a:extLst>
          </p:cNvPr>
          <p:cNvCxnSpPr/>
          <p:nvPr/>
        </p:nvCxnSpPr>
        <p:spPr>
          <a:xfrm>
            <a:off x="68849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22B4F127-9EC3-402D-86C0-AA20480710D8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C97FEC8A-A7D4-46F4-8F3F-2DD821D2A1D3}"/>
              </a:ext>
            </a:extLst>
          </p:cNvPr>
          <p:cNvCxnSpPr/>
          <p:nvPr/>
        </p:nvCxnSpPr>
        <p:spPr>
          <a:xfrm>
            <a:off x="78184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4C881E1A-6FE8-4F24-83F9-133ACF8DB68F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71">
            <a:extLst>
              <a:ext uri="{FF2B5EF4-FFF2-40B4-BE49-F238E27FC236}">
                <a16:creationId xmlns:a16="http://schemas.microsoft.com/office/drawing/2014/main" id="{68A01CC0-FF86-4D91-AC81-6E989BCDB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3738" y="5491163"/>
            <a:ext cx="3603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2" name="Rectangle 72">
            <a:extLst>
              <a:ext uri="{FF2B5EF4-FFF2-40B4-BE49-F238E27FC236}">
                <a16:creationId xmlns:a16="http://schemas.microsoft.com/office/drawing/2014/main" id="{3F4D2038-7514-4F76-BA51-97A52330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3000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3" name="Rectangle 73">
            <a:extLst>
              <a:ext uri="{FF2B5EF4-FFF2-40B4-BE49-F238E27FC236}">
                <a16:creationId xmlns:a16="http://schemas.microsoft.com/office/drawing/2014/main" id="{E6915ADD-3E19-426F-B2C6-DA6F55B13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49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4" name="Rectangle 74">
            <a:extLst>
              <a:ext uri="{FF2B5EF4-FFF2-40B4-BE49-F238E27FC236}">
                <a16:creationId xmlns:a16="http://schemas.microsoft.com/office/drawing/2014/main" id="{7E837C0F-0133-4040-8F0F-806F5D930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5" name="Rectangle 75">
            <a:extLst>
              <a:ext uri="{FF2B5EF4-FFF2-40B4-BE49-F238E27FC236}">
                <a16:creationId xmlns:a16="http://schemas.microsoft.com/office/drawing/2014/main" id="{F9B8287E-A8BC-4EE3-9DAC-36149172C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68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6" name="Rectangle 76">
            <a:extLst>
              <a:ext uri="{FF2B5EF4-FFF2-40B4-BE49-F238E27FC236}">
                <a16:creationId xmlns:a16="http://schemas.microsoft.com/office/drawing/2014/main" id="{2A0F1FFA-BDE4-4374-A745-D364D609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3550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203AF57-A71F-4BE0-B4AE-8A063FBCFD9A}"/>
              </a:ext>
            </a:extLst>
          </p:cNvPr>
          <p:cNvGrpSpPr>
            <a:grpSpLocks/>
          </p:cNvGrpSpPr>
          <p:nvPr/>
        </p:nvGrpSpPr>
        <p:grpSpPr bwMode="auto">
          <a:xfrm>
            <a:off x="5470525" y="4554538"/>
            <a:ext cx="1085850" cy="950912"/>
            <a:chOff x="1244334" y="4421838"/>
            <a:chExt cx="1499076" cy="951025"/>
          </a:xfrm>
        </p:grpSpPr>
        <p:sp>
          <p:nvSpPr>
            <p:cNvPr id="68" name="Curved Down Arrow 78">
              <a:extLst>
                <a:ext uri="{FF2B5EF4-FFF2-40B4-BE49-F238E27FC236}">
                  <a16:creationId xmlns:a16="http://schemas.microsoft.com/office/drawing/2014/main" id="{585BF681-9F18-472E-AC4D-A5180028DCF2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9" name="Rectangle 79">
              <a:extLst>
                <a:ext uri="{FF2B5EF4-FFF2-40B4-BE49-F238E27FC236}">
                  <a16:creationId xmlns:a16="http://schemas.microsoft.com/office/drawing/2014/main" id="{4FC4F19B-64DD-4C7E-A4B0-C252E22A04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70" name="Picture 17">
            <a:extLst>
              <a:ext uri="{FF2B5EF4-FFF2-40B4-BE49-F238E27FC236}">
                <a16:creationId xmlns:a16="http://schemas.microsoft.com/office/drawing/2014/main" id="{9E2A9B83-9A1F-45A7-B5D8-771CFA156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3040878"/>
            <a:ext cx="790575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80">
            <a:extLst>
              <a:ext uri="{FF2B5EF4-FFF2-40B4-BE49-F238E27FC236}">
                <a16:creationId xmlns:a16="http://schemas.microsoft.com/office/drawing/2014/main" id="{7D5CA019-ADF9-423C-8B29-BA8A252C27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993253"/>
            <a:ext cx="788987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81">
            <a:extLst>
              <a:ext uri="{FF2B5EF4-FFF2-40B4-BE49-F238E27FC236}">
                <a16:creationId xmlns:a16="http://schemas.microsoft.com/office/drawing/2014/main" id="{E7E04B4F-6C5C-497C-B661-9ADD5F177B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938" y="2944040"/>
            <a:ext cx="79057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82">
            <a:extLst>
              <a:ext uri="{FF2B5EF4-FFF2-40B4-BE49-F238E27FC236}">
                <a16:creationId xmlns:a16="http://schemas.microsoft.com/office/drawing/2014/main" id="{76E74CAC-B26C-4ABC-94C3-2625F34CD7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513953"/>
            <a:ext cx="788988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83">
            <a:extLst>
              <a:ext uri="{FF2B5EF4-FFF2-40B4-BE49-F238E27FC236}">
                <a16:creationId xmlns:a16="http://schemas.microsoft.com/office/drawing/2014/main" id="{0AC77DA8-25E7-43FB-B991-50305699DA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263" y="3531415"/>
            <a:ext cx="788987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84">
            <a:extLst>
              <a:ext uri="{FF2B5EF4-FFF2-40B4-BE49-F238E27FC236}">
                <a16:creationId xmlns:a16="http://schemas.microsoft.com/office/drawing/2014/main" id="{063780E4-BBAC-429E-BAB2-B69E50FC24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900" y="3548878"/>
            <a:ext cx="788988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50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7EAC722F-9364-41F1-AD0D-DBA98991302B}"/>
              </a:ext>
            </a:extLst>
          </p:cNvPr>
          <p:cNvGrpSpPr>
            <a:grpSpLocks/>
          </p:cNvGrpSpPr>
          <p:nvPr/>
        </p:nvGrpSpPr>
        <p:grpSpPr bwMode="auto">
          <a:xfrm>
            <a:off x="1089025" y="746126"/>
            <a:ext cx="7096125" cy="1179512"/>
            <a:chOff x="1044951" y="2913514"/>
            <a:chExt cx="7096408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98F9913-4920-4EA6-B37B-DDB6E82DA041}"/>
                </a:ext>
              </a:extLst>
            </p:cNvPr>
            <p:cNvSpPr/>
            <p:nvPr/>
          </p:nvSpPr>
          <p:spPr>
            <a:xfrm>
              <a:off x="1044951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7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he bought? How do you know?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451C70C2-8D44-4FFE-A6C5-F2DE760637C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2EA5E500-CDBF-44B3-AAAA-D03AA5F3C9BC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5A170DAD-3B0E-4E1B-B064-F057EB4A6AC0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532771F3-8034-4490-805A-22B3C0E290FB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619524B-D132-45DC-B715-FA479715FCDB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2996F4B-7548-4104-AFFE-9B240BA65734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3575FEB-5CAA-4E4D-BD30-2A55B55AF141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CD2CA1B-1879-4465-834F-8243389FBE5F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06FAF12-D91B-4165-800F-288604B03F0F}"/>
              </a:ext>
            </a:extLst>
          </p:cNvPr>
          <p:cNvCxnSpPr/>
          <p:nvPr/>
        </p:nvCxnSpPr>
        <p:spPr>
          <a:xfrm>
            <a:off x="40814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6871083-93F7-4BFA-9820-48D65D8BF13E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CB2B36-2EB4-40F3-9FDC-B69974103E9D}"/>
              </a:ext>
            </a:extLst>
          </p:cNvPr>
          <p:cNvCxnSpPr/>
          <p:nvPr/>
        </p:nvCxnSpPr>
        <p:spPr>
          <a:xfrm>
            <a:off x="50149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26DD236-4FA6-449E-B114-D902DC5BA0F3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2A9CF687-51DE-45B3-BA79-15C6291F4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B506F08-F1D9-41A1-A8A7-7B19E719188A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1122362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B8AD0FAC-6004-477A-9764-64A13505B85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8C2C932E-2790-44DC-AE11-4A0C72DD9D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941631E-7582-4F4B-A98E-1C47A89506B7}"/>
              </a:ext>
            </a:extLst>
          </p:cNvPr>
          <p:cNvCxnSpPr/>
          <p:nvPr/>
        </p:nvCxnSpPr>
        <p:spPr>
          <a:xfrm>
            <a:off x="12779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64DD1C7-AC56-45B0-B390-8373A2972558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9308AEB-35E2-470F-A61D-8AEED2ABC9A7}"/>
              </a:ext>
            </a:extLst>
          </p:cNvPr>
          <p:cNvCxnSpPr/>
          <p:nvPr/>
        </p:nvCxnSpPr>
        <p:spPr>
          <a:xfrm>
            <a:off x="22113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EC66C02-97C3-4006-BD29-BD690F39EEA0}"/>
              </a:ext>
            </a:extLst>
          </p:cNvPr>
          <p:cNvCxnSpPr/>
          <p:nvPr/>
        </p:nvCxnSpPr>
        <p:spPr>
          <a:xfrm>
            <a:off x="31464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15AFD969-7DFF-4E3E-994E-437CDB40C9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1413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4393F14D-9EAB-4ACD-BC9E-86B2063F1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59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770450B3-E4CE-48F0-9469-4E97D38E2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2638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4838322B-D9BC-4ED7-BD46-58B4BD893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6188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2EBF7193-77D8-43C6-8F26-C0219966D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6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469707F6-BDDD-4FA0-B6C8-EC0404EB2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23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588C1F59-FAF3-458A-BBF1-8386E16B7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4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3F4F69E4-EFA0-40CB-8371-F9ABAEA1A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1975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2E9AC0BF-EC60-4958-9D9D-9D2A4C27E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100" y="5491163"/>
            <a:ext cx="311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8010EDE3-77F4-4402-A311-91C83FF7A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8913" y="5491163"/>
            <a:ext cx="4175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E6330B2-D8F8-4C53-BC5F-E3AEECB9BF4E}"/>
              </a:ext>
            </a:extLst>
          </p:cNvPr>
          <p:cNvSpPr/>
          <p:nvPr/>
        </p:nvSpPr>
        <p:spPr>
          <a:xfrm>
            <a:off x="755650" y="2544763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CB0E345-73BD-4ABD-BE41-D2F5F01046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841" y="3015609"/>
            <a:ext cx="265588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238890"/>
                </a:solidFill>
              </a:rPr>
              <a:t>The product of 7 and 2 is 14.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A80BD696-88A5-4F32-9F27-FD7DBB8E490F}"/>
              </a:ext>
            </a:extLst>
          </p:cNvPr>
          <p:cNvGrpSpPr>
            <a:grpSpLocks/>
          </p:cNvGrpSpPr>
          <p:nvPr/>
        </p:nvGrpSpPr>
        <p:grpSpPr bwMode="auto">
          <a:xfrm>
            <a:off x="1727200" y="4548188"/>
            <a:ext cx="11033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28E58146-3425-49C9-BFE7-0B0EF0D89CB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F4126920-2D1A-4565-9277-B078282CA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37C85BB1-95E5-4FE4-ABAF-D7EC4D64B8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255838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DAA9041F-9412-4F31-BED3-52A9E74856ED}"/>
              </a:ext>
            </a:extLst>
          </p:cNvPr>
          <p:cNvSpPr/>
          <p:nvPr/>
        </p:nvSpPr>
        <p:spPr>
          <a:xfrm>
            <a:off x="4692650" y="3429000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A2464C4-37B4-4DD6-931F-857B3BA21508}"/>
              </a:ext>
            </a:extLst>
          </p:cNvPr>
          <p:cNvGrpSpPr>
            <a:grpSpLocks/>
          </p:cNvGrpSpPr>
          <p:nvPr/>
        </p:nvGrpSpPr>
        <p:grpSpPr bwMode="auto">
          <a:xfrm>
            <a:off x="2681288" y="4554538"/>
            <a:ext cx="1063625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53762F7B-E170-4024-B3C4-A6DF113B92A2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59A4B4D7-1650-4C7A-B072-B48BC5C866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F0C59CD-0679-443C-9077-5D3D2B69EA01}"/>
              </a:ext>
            </a:extLst>
          </p:cNvPr>
          <p:cNvGrpSpPr>
            <a:grpSpLocks/>
          </p:cNvGrpSpPr>
          <p:nvPr/>
        </p:nvGrpSpPr>
        <p:grpSpPr bwMode="auto">
          <a:xfrm>
            <a:off x="3632200" y="4548188"/>
            <a:ext cx="1055688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19395CAF-6D98-4658-90EC-38FE87943B3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00372D0B-53BA-4133-B87D-984D89F773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A2D56D9-B520-4D3A-883C-1793FA8CABC5}"/>
              </a:ext>
            </a:extLst>
          </p:cNvPr>
          <p:cNvGrpSpPr>
            <a:grpSpLocks/>
          </p:cNvGrpSpPr>
          <p:nvPr/>
        </p:nvGrpSpPr>
        <p:grpSpPr bwMode="auto">
          <a:xfrm>
            <a:off x="4552950" y="4554538"/>
            <a:ext cx="1085850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9D95842C-4497-49BF-AC48-FBBE28FEA8D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2057DEDF-0560-4704-AF54-88D02C3AA2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37E0CECB-8786-444F-8DE0-0C677DB3A419}"/>
              </a:ext>
            </a:extLst>
          </p:cNvPr>
          <p:cNvCxnSpPr/>
          <p:nvPr/>
        </p:nvCxnSpPr>
        <p:spPr>
          <a:xfrm>
            <a:off x="59499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7191AB1C-E84F-4847-AA62-DB515CBDFB3E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FAEFF81F-C435-4171-B97E-02FE7807EC7A}"/>
              </a:ext>
            </a:extLst>
          </p:cNvPr>
          <p:cNvCxnSpPr/>
          <p:nvPr/>
        </p:nvCxnSpPr>
        <p:spPr>
          <a:xfrm>
            <a:off x="68849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CE155CBF-F1FA-47B0-9459-4133E0A7BF7D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3627C64-1DA7-4EF4-B32B-3E25C1077B39}"/>
              </a:ext>
            </a:extLst>
          </p:cNvPr>
          <p:cNvCxnSpPr/>
          <p:nvPr/>
        </p:nvCxnSpPr>
        <p:spPr>
          <a:xfrm>
            <a:off x="78184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255110CE-433F-4C97-829B-001EC9A1BF26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71">
            <a:extLst>
              <a:ext uri="{FF2B5EF4-FFF2-40B4-BE49-F238E27FC236}">
                <a16:creationId xmlns:a16="http://schemas.microsoft.com/office/drawing/2014/main" id="{65B13C61-0A0A-4AA1-820B-F652DC5F1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3738" y="5491163"/>
            <a:ext cx="3603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1" name="Rectangle 72">
            <a:extLst>
              <a:ext uri="{FF2B5EF4-FFF2-40B4-BE49-F238E27FC236}">
                <a16:creationId xmlns:a16="http://schemas.microsoft.com/office/drawing/2014/main" id="{F21BE848-43AD-42F3-8406-C0B8570A3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3000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2" name="Rectangle 73">
            <a:extLst>
              <a:ext uri="{FF2B5EF4-FFF2-40B4-BE49-F238E27FC236}">
                <a16:creationId xmlns:a16="http://schemas.microsoft.com/office/drawing/2014/main" id="{DD4A537F-7154-4961-8D18-4072AF138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49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3" name="Rectangle 74">
            <a:extLst>
              <a:ext uri="{FF2B5EF4-FFF2-40B4-BE49-F238E27FC236}">
                <a16:creationId xmlns:a16="http://schemas.microsoft.com/office/drawing/2014/main" id="{752A89D3-ADCC-4B2C-9193-D60693EFCD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4" name="Rectangle 75">
            <a:extLst>
              <a:ext uri="{FF2B5EF4-FFF2-40B4-BE49-F238E27FC236}">
                <a16:creationId xmlns:a16="http://schemas.microsoft.com/office/drawing/2014/main" id="{1652B60B-657A-4A51-91B1-5988DD67E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68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5" name="Rectangle 76">
            <a:extLst>
              <a:ext uri="{FF2B5EF4-FFF2-40B4-BE49-F238E27FC236}">
                <a16:creationId xmlns:a16="http://schemas.microsoft.com/office/drawing/2014/main" id="{FA5DC358-042B-42C6-AB6F-37A049333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3550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D501EB2-B190-4522-9AE3-6F715B49205F}"/>
              </a:ext>
            </a:extLst>
          </p:cNvPr>
          <p:cNvGrpSpPr>
            <a:grpSpLocks/>
          </p:cNvGrpSpPr>
          <p:nvPr/>
        </p:nvGrpSpPr>
        <p:grpSpPr bwMode="auto">
          <a:xfrm>
            <a:off x="5470525" y="4554538"/>
            <a:ext cx="1085850" cy="950912"/>
            <a:chOff x="1244334" y="4421838"/>
            <a:chExt cx="1499076" cy="951025"/>
          </a:xfrm>
        </p:grpSpPr>
        <p:sp>
          <p:nvSpPr>
            <p:cNvPr id="67" name="Curved Down Arrow 78">
              <a:extLst>
                <a:ext uri="{FF2B5EF4-FFF2-40B4-BE49-F238E27FC236}">
                  <a16:creationId xmlns:a16="http://schemas.microsoft.com/office/drawing/2014/main" id="{5041C2A1-80DF-4E1E-87CD-0F6DF1306D1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79">
              <a:extLst>
                <a:ext uri="{FF2B5EF4-FFF2-40B4-BE49-F238E27FC236}">
                  <a16:creationId xmlns:a16="http://schemas.microsoft.com/office/drawing/2014/main" id="{8E2202A2-7C4E-4435-AF8A-C0634CA858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6230F287-B585-4F55-829A-F8592776ADE9}"/>
              </a:ext>
            </a:extLst>
          </p:cNvPr>
          <p:cNvGrpSpPr>
            <a:grpSpLocks/>
          </p:cNvGrpSpPr>
          <p:nvPr/>
        </p:nvGrpSpPr>
        <p:grpSpPr bwMode="auto">
          <a:xfrm>
            <a:off x="6396038" y="4554538"/>
            <a:ext cx="1085850" cy="950912"/>
            <a:chOff x="1244334" y="4421838"/>
            <a:chExt cx="1499076" cy="951025"/>
          </a:xfrm>
        </p:grpSpPr>
        <p:sp>
          <p:nvSpPr>
            <p:cNvPr id="70" name="Curved Down Arrow 86">
              <a:extLst>
                <a:ext uri="{FF2B5EF4-FFF2-40B4-BE49-F238E27FC236}">
                  <a16:creationId xmlns:a16="http://schemas.microsoft.com/office/drawing/2014/main" id="{FD7F65FE-0F48-4B8E-96A1-6E1992C0CF8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1" name="Rectangle 87">
              <a:extLst>
                <a:ext uri="{FF2B5EF4-FFF2-40B4-BE49-F238E27FC236}">
                  <a16:creationId xmlns:a16="http://schemas.microsoft.com/office/drawing/2014/main" id="{41A2C45E-3ADD-4DAD-92B8-4F2427C997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72" name="Picture 2">
            <a:extLst>
              <a:ext uri="{FF2B5EF4-FFF2-40B4-BE49-F238E27FC236}">
                <a16:creationId xmlns:a16="http://schemas.microsoft.com/office/drawing/2014/main" id="{F4984ACF-E707-4322-83A7-3AF2E0EF9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34"/>
          <a:stretch>
            <a:fillRect/>
          </a:stretch>
        </p:blipFill>
        <p:spPr bwMode="auto">
          <a:xfrm>
            <a:off x="4078288" y="2608263"/>
            <a:ext cx="1011237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>
            <a:extLst>
              <a:ext uri="{FF2B5EF4-FFF2-40B4-BE49-F238E27FC236}">
                <a16:creationId xmlns:a16="http://schemas.microsoft.com/office/drawing/2014/main" id="{AA8F11E7-289D-413D-829B-87492AA6DB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713" y="3355975"/>
            <a:ext cx="6397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88">
            <a:extLst>
              <a:ext uri="{FF2B5EF4-FFF2-40B4-BE49-F238E27FC236}">
                <a16:creationId xmlns:a16="http://schemas.microsoft.com/office/drawing/2014/main" id="{37AB65D4-7F05-40E7-9DEF-4B1E28646E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413" y="3300413"/>
            <a:ext cx="6397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89">
            <a:extLst>
              <a:ext uri="{FF2B5EF4-FFF2-40B4-BE49-F238E27FC236}">
                <a16:creationId xmlns:a16="http://schemas.microsoft.com/office/drawing/2014/main" id="{B4179E8E-DC70-4EC3-BFFB-92D777307F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3336925"/>
            <a:ext cx="6397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90">
            <a:extLst>
              <a:ext uri="{FF2B5EF4-FFF2-40B4-BE49-F238E27FC236}">
                <a16:creationId xmlns:a16="http://schemas.microsoft.com/office/drawing/2014/main" id="{B43886B5-A786-4914-8EDA-1092B60982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88" y="3327400"/>
            <a:ext cx="6397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91">
            <a:extLst>
              <a:ext uri="{FF2B5EF4-FFF2-40B4-BE49-F238E27FC236}">
                <a16:creationId xmlns:a16="http://schemas.microsoft.com/office/drawing/2014/main" id="{F969C85E-241C-4982-8695-54DAC2D9C0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3857625"/>
            <a:ext cx="6397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92">
            <a:extLst>
              <a:ext uri="{FF2B5EF4-FFF2-40B4-BE49-F238E27FC236}">
                <a16:creationId xmlns:a16="http://schemas.microsoft.com/office/drawing/2014/main" id="{55AEFD99-E422-4390-A262-E11F2BE344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763" y="3870325"/>
            <a:ext cx="6397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93">
            <a:extLst>
              <a:ext uri="{FF2B5EF4-FFF2-40B4-BE49-F238E27FC236}">
                <a16:creationId xmlns:a16="http://schemas.microsoft.com/office/drawing/2014/main" id="{7F80DF16-5701-4B6C-95CB-A1483225BF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38" y="3870325"/>
            <a:ext cx="6397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91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F84CC3FC-2179-4B07-9441-59B45D16B5FF}"/>
              </a:ext>
            </a:extLst>
          </p:cNvPr>
          <p:cNvGrpSpPr>
            <a:grpSpLocks/>
          </p:cNvGrpSpPr>
          <p:nvPr/>
        </p:nvGrpSpPr>
        <p:grpSpPr bwMode="auto">
          <a:xfrm>
            <a:off x="736159" y="723107"/>
            <a:ext cx="7678886" cy="1179512"/>
            <a:chOff x="1077346" y="2913514"/>
            <a:chExt cx="7679193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D2DA0D7-C838-47A6-9C9D-FA828AA758C8}"/>
                </a:ext>
              </a:extLst>
            </p:cNvPr>
            <p:cNvSpPr/>
            <p:nvPr/>
          </p:nvSpPr>
          <p:spPr>
            <a:xfrm>
              <a:off x="1077346" y="3202423"/>
              <a:ext cx="6990343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8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she bought? Write a calculation for this.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FAFFFA8F-E890-4F1E-9C4F-43E05A2504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18225" y="2913514"/>
              <a:ext cx="1338314" cy="1179447"/>
              <a:chOff x="7418225" y="2913514"/>
              <a:chExt cx="133831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9A41F76E-7930-4DB4-BF4F-1D61AADC88E8}"/>
                  </a:ext>
                </a:extLst>
              </p:cNvPr>
              <p:cNvSpPr/>
              <p:nvPr/>
            </p:nvSpPr>
            <p:spPr>
              <a:xfrm>
                <a:off x="769128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DB782A27-9FD8-4FE0-A5E4-44E8125371B8}"/>
                  </a:ext>
                </a:extLst>
              </p:cNvPr>
              <p:cNvSpPr/>
              <p:nvPr/>
            </p:nvSpPr>
            <p:spPr>
              <a:xfrm>
                <a:off x="824375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F511CFB-1008-4840-B315-5742F7677874}"/>
                  </a:ext>
                </a:extLst>
              </p:cNvPr>
              <p:cNvSpPr/>
              <p:nvPr/>
            </p:nvSpPr>
            <p:spPr>
              <a:xfrm>
                <a:off x="7418225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A7E7518-8C12-41C0-8067-BA21087ABE25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DBB98B9-60BA-4AB0-9AF3-D873F8CD925F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91E0794-EA34-45E4-9950-F99E87148D16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96F9F9-0986-45B9-8DEC-2B856FD76DF0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BF109D-06C2-4C32-BD8F-CD4E58D9BB5C}"/>
              </a:ext>
            </a:extLst>
          </p:cNvPr>
          <p:cNvCxnSpPr/>
          <p:nvPr/>
        </p:nvCxnSpPr>
        <p:spPr>
          <a:xfrm>
            <a:off x="40814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11BD490-C5B0-4479-BB33-689B3A76E73E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E17622-0EFB-4BE7-BCA8-BF4C6CFE85E8}"/>
              </a:ext>
            </a:extLst>
          </p:cNvPr>
          <p:cNvCxnSpPr/>
          <p:nvPr/>
        </p:nvCxnSpPr>
        <p:spPr>
          <a:xfrm>
            <a:off x="50149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7FC48D2-730E-44B4-9EC2-7CEA75958612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2FF3A831-B7F0-4BA6-BF65-D379B2236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EDF5C61-28BA-4235-BA9C-80E0C0457B0D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1122362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6C5669E8-86D2-427D-A252-9DF080CC79F7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52B0D0B2-AE83-4FB1-93A9-D7CA4A73BA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9AB00C8-E335-4D06-A5B4-C30FE593B1C6}"/>
              </a:ext>
            </a:extLst>
          </p:cNvPr>
          <p:cNvCxnSpPr/>
          <p:nvPr/>
        </p:nvCxnSpPr>
        <p:spPr>
          <a:xfrm>
            <a:off x="12779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5154EC8-993D-4C78-B1B6-3BCFCA301682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83CC32E-D510-453F-8348-1D80B8FBC164}"/>
              </a:ext>
            </a:extLst>
          </p:cNvPr>
          <p:cNvCxnSpPr/>
          <p:nvPr/>
        </p:nvCxnSpPr>
        <p:spPr>
          <a:xfrm>
            <a:off x="22113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9C0BB28-6258-457B-977D-A8A722AF2C06}"/>
              </a:ext>
            </a:extLst>
          </p:cNvPr>
          <p:cNvCxnSpPr/>
          <p:nvPr/>
        </p:nvCxnSpPr>
        <p:spPr>
          <a:xfrm>
            <a:off x="31464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2D3999C6-94F6-4C34-8099-B5F386438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1413" y="5491163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867BB15F-25A9-403C-AF5B-E17B99814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59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D72B55BF-944C-463D-9E71-772B29300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2638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C14A285E-D00F-410B-A3AF-C7ADC8EF6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6188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96B0E3F8-970E-4340-9E19-781A204DB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6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992A204C-09BA-471A-98C7-847BA930F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2338" y="5491163"/>
            <a:ext cx="309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9142FD00-C2B1-45B4-96BD-7068BC089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4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FC4F0A9D-9B61-4C93-B137-4E67AC85C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1975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800244F1-DC74-4F7A-8E58-48322F198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100" y="5491163"/>
            <a:ext cx="311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FB8C673E-4497-4EAC-BDBD-BFC4A62D0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8913" y="5491163"/>
            <a:ext cx="4175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746A092-0884-47E3-8FB6-036B378F4466}"/>
              </a:ext>
            </a:extLst>
          </p:cNvPr>
          <p:cNvSpPr/>
          <p:nvPr/>
        </p:nvSpPr>
        <p:spPr>
          <a:xfrm>
            <a:off x="760413" y="2309813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CDEB7B4-DE96-4BEA-A17B-AAD802C81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3788" y="3035300"/>
            <a:ext cx="17588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800" b="1" dirty="0">
                <a:solidFill>
                  <a:srgbClr val="238890"/>
                </a:solidFill>
              </a:rPr>
              <a:t>8 × 2 = 16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540639D-917B-4E89-A5B8-970D40DA1D2C}"/>
              </a:ext>
            </a:extLst>
          </p:cNvPr>
          <p:cNvGrpSpPr>
            <a:grpSpLocks/>
          </p:cNvGrpSpPr>
          <p:nvPr/>
        </p:nvGrpSpPr>
        <p:grpSpPr bwMode="auto">
          <a:xfrm>
            <a:off x="1727200" y="4548188"/>
            <a:ext cx="11033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F50C11A7-7112-416A-ACE0-DB848F791847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171F2B6A-F35E-45B4-AD06-650BA74036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A4CC49D4-E888-4D27-9F01-C0D261FF08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43663" y="2020888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752A0521-ECD7-4F41-B883-03C71CBBDFAF}"/>
              </a:ext>
            </a:extLst>
          </p:cNvPr>
          <p:cNvSpPr/>
          <p:nvPr/>
        </p:nvSpPr>
        <p:spPr>
          <a:xfrm>
            <a:off x="4697413" y="3194050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EC6A339-247C-4077-BFCD-790D58CF5038}"/>
              </a:ext>
            </a:extLst>
          </p:cNvPr>
          <p:cNvGrpSpPr>
            <a:grpSpLocks/>
          </p:cNvGrpSpPr>
          <p:nvPr/>
        </p:nvGrpSpPr>
        <p:grpSpPr bwMode="auto">
          <a:xfrm>
            <a:off x="2681288" y="4554538"/>
            <a:ext cx="1063625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5EE75999-B9F8-4157-8472-D2345BDD957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88651C43-D53A-4204-AD58-075F371CAD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B0881C1-1D6A-4DF5-8BFF-A324046DC895}"/>
              </a:ext>
            </a:extLst>
          </p:cNvPr>
          <p:cNvGrpSpPr>
            <a:grpSpLocks/>
          </p:cNvGrpSpPr>
          <p:nvPr/>
        </p:nvGrpSpPr>
        <p:grpSpPr bwMode="auto">
          <a:xfrm>
            <a:off x="3632200" y="4548188"/>
            <a:ext cx="1055688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707D722E-8157-41EF-BA6F-11F195C7A23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06B35941-7485-4AC9-A6CD-5DDB5C28AA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612E302-61BD-477D-8D06-7897BFBF274C}"/>
              </a:ext>
            </a:extLst>
          </p:cNvPr>
          <p:cNvGrpSpPr>
            <a:grpSpLocks/>
          </p:cNvGrpSpPr>
          <p:nvPr/>
        </p:nvGrpSpPr>
        <p:grpSpPr bwMode="auto">
          <a:xfrm>
            <a:off x="4552950" y="4554538"/>
            <a:ext cx="1085850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C954D021-7B70-43AB-BE79-EFADC408A49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05DB3204-7464-4434-8751-9F4C7C5CFC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32498832-5320-413C-A8F8-86EB17AFA847}"/>
              </a:ext>
            </a:extLst>
          </p:cNvPr>
          <p:cNvCxnSpPr/>
          <p:nvPr/>
        </p:nvCxnSpPr>
        <p:spPr>
          <a:xfrm>
            <a:off x="59499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1585D06-8899-4AAD-BAA1-DDE96A8E17D8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3C0CA34-B079-41A8-8E9C-BE8CF18A5C34}"/>
              </a:ext>
            </a:extLst>
          </p:cNvPr>
          <p:cNvCxnSpPr/>
          <p:nvPr/>
        </p:nvCxnSpPr>
        <p:spPr>
          <a:xfrm>
            <a:off x="68849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F81A67F1-8F85-4B30-A9F3-3A41D3CAAB3F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F2F4B1C-E790-47E8-9C62-29C61D745C83}"/>
              </a:ext>
            </a:extLst>
          </p:cNvPr>
          <p:cNvCxnSpPr/>
          <p:nvPr/>
        </p:nvCxnSpPr>
        <p:spPr>
          <a:xfrm>
            <a:off x="78184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C22D4D03-E50B-4D05-BB6C-F238C30D6ACE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71">
            <a:extLst>
              <a:ext uri="{FF2B5EF4-FFF2-40B4-BE49-F238E27FC236}">
                <a16:creationId xmlns:a16="http://schemas.microsoft.com/office/drawing/2014/main" id="{7076EDB9-1EB3-4F64-AB61-2C7207E337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3738" y="5491163"/>
            <a:ext cx="3603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1" name="Rectangle 72">
            <a:extLst>
              <a:ext uri="{FF2B5EF4-FFF2-40B4-BE49-F238E27FC236}">
                <a16:creationId xmlns:a16="http://schemas.microsoft.com/office/drawing/2014/main" id="{B315C8B3-A19E-4FA6-9E89-9DB267742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3000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2" name="Rectangle 73">
            <a:extLst>
              <a:ext uri="{FF2B5EF4-FFF2-40B4-BE49-F238E27FC236}">
                <a16:creationId xmlns:a16="http://schemas.microsoft.com/office/drawing/2014/main" id="{FEA6AD12-5518-4A96-901F-EE7D12334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49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3" name="Rectangle 74">
            <a:extLst>
              <a:ext uri="{FF2B5EF4-FFF2-40B4-BE49-F238E27FC236}">
                <a16:creationId xmlns:a16="http://schemas.microsoft.com/office/drawing/2014/main" id="{6BE285FB-5B49-41BE-80D3-20B8AA2F5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4" name="Rectangle 75">
            <a:extLst>
              <a:ext uri="{FF2B5EF4-FFF2-40B4-BE49-F238E27FC236}">
                <a16:creationId xmlns:a16="http://schemas.microsoft.com/office/drawing/2014/main" id="{90E2F365-D588-4D13-A721-D48FFEDE1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68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5" name="Rectangle 76">
            <a:extLst>
              <a:ext uri="{FF2B5EF4-FFF2-40B4-BE49-F238E27FC236}">
                <a16:creationId xmlns:a16="http://schemas.microsoft.com/office/drawing/2014/main" id="{458AB021-E2A2-40AF-9D59-2012979C9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3550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79E5B1F-CADC-4EDC-A258-0BF6E1F9ECBE}"/>
              </a:ext>
            </a:extLst>
          </p:cNvPr>
          <p:cNvGrpSpPr>
            <a:grpSpLocks/>
          </p:cNvGrpSpPr>
          <p:nvPr/>
        </p:nvGrpSpPr>
        <p:grpSpPr bwMode="auto">
          <a:xfrm>
            <a:off x="5470525" y="4554538"/>
            <a:ext cx="1085850" cy="950912"/>
            <a:chOff x="1244334" y="4421838"/>
            <a:chExt cx="1499076" cy="951025"/>
          </a:xfrm>
        </p:grpSpPr>
        <p:sp>
          <p:nvSpPr>
            <p:cNvPr id="67" name="Curved Down Arrow 78">
              <a:extLst>
                <a:ext uri="{FF2B5EF4-FFF2-40B4-BE49-F238E27FC236}">
                  <a16:creationId xmlns:a16="http://schemas.microsoft.com/office/drawing/2014/main" id="{8F6CE68E-FB46-435B-B5FF-B29B71C28A5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79">
              <a:extLst>
                <a:ext uri="{FF2B5EF4-FFF2-40B4-BE49-F238E27FC236}">
                  <a16:creationId xmlns:a16="http://schemas.microsoft.com/office/drawing/2014/main" id="{F13C8455-7B30-4B09-9940-482E2E705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72C7620-08BC-444F-A974-C0666C6837CC}"/>
              </a:ext>
            </a:extLst>
          </p:cNvPr>
          <p:cNvGrpSpPr>
            <a:grpSpLocks/>
          </p:cNvGrpSpPr>
          <p:nvPr/>
        </p:nvGrpSpPr>
        <p:grpSpPr bwMode="auto">
          <a:xfrm>
            <a:off x="6396038" y="4554538"/>
            <a:ext cx="1085850" cy="950912"/>
            <a:chOff x="1244334" y="4421838"/>
            <a:chExt cx="1499076" cy="951025"/>
          </a:xfrm>
        </p:grpSpPr>
        <p:sp>
          <p:nvSpPr>
            <p:cNvPr id="70" name="Curved Down Arrow 86">
              <a:extLst>
                <a:ext uri="{FF2B5EF4-FFF2-40B4-BE49-F238E27FC236}">
                  <a16:creationId xmlns:a16="http://schemas.microsoft.com/office/drawing/2014/main" id="{488A2B3B-5353-4A7E-A331-82AD16C45AFB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1" name="Rectangle 87">
              <a:extLst>
                <a:ext uri="{FF2B5EF4-FFF2-40B4-BE49-F238E27FC236}">
                  <a16:creationId xmlns:a16="http://schemas.microsoft.com/office/drawing/2014/main" id="{6DC8ECA1-D5FD-4036-B266-8C1854507D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8E05DF9-02F7-4614-AAA5-5A1EEA89BB7D}"/>
              </a:ext>
            </a:extLst>
          </p:cNvPr>
          <p:cNvGrpSpPr>
            <a:grpSpLocks/>
          </p:cNvGrpSpPr>
          <p:nvPr/>
        </p:nvGrpSpPr>
        <p:grpSpPr bwMode="auto">
          <a:xfrm>
            <a:off x="7307263" y="4548188"/>
            <a:ext cx="1087437" cy="950912"/>
            <a:chOff x="1244334" y="4421838"/>
            <a:chExt cx="1499076" cy="951025"/>
          </a:xfrm>
        </p:grpSpPr>
        <p:sp>
          <p:nvSpPr>
            <p:cNvPr id="73" name="Curved Down Arrow 81">
              <a:extLst>
                <a:ext uri="{FF2B5EF4-FFF2-40B4-BE49-F238E27FC236}">
                  <a16:creationId xmlns:a16="http://schemas.microsoft.com/office/drawing/2014/main" id="{AEDEEFB3-15BE-444A-A8A4-394EC910077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4" name="Rectangle 82">
              <a:extLst>
                <a:ext uri="{FF2B5EF4-FFF2-40B4-BE49-F238E27FC236}">
                  <a16:creationId xmlns:a16="http://schemas.microsoft.com/office/drawing/2014/main" id="{87F5C551-2696-493B-B798-12D22B65F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75" name="Picture 1">
            <a:extLst>
              <a:ext uri="{FF2B5EF4-FFF2-40B4-BE49-F238E27FC236}">
                <a16:creationId xmlns:a16="http://schemas.microsoft.com/office/drawing/2014/main" id="{D1B406C3-355A-4D54-B8E6-25D87D6B10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12"/>
          <a:stretch>
            <a:fillRect/>
          </a:stretch>
        </p:blipFill>
        <p:spPr bwMode="auto">
          <a:xfrm>
            <a:off x="3944938" y="2422525"/>
            <a:ext cx="1069975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0">
            <a:extLst>
              <a:ext uri="{FF2B5EF4-FFF2-40B4-BE49-F238E27FC236}">
                <a16:creationId xmlns:a16="http://schemas.microsoft.com/office/drawing/2014/main" id="{50D6CBAE-0718-4997-BFDC-13B64B80E5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1" y="3163888"/>
            <a:ext cx="903287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3">
            <a:extLst>
              <a:ext uri="{FF2B5EF4-FFF2-40B4-BE49-F238E27FC236}">
                <a16:creationId xmlns:a16="http://schemas.microsoft.com/office/drawing/2014/main" id="{0A4801F6-010F-4E68-87D2-2CA10C6A0E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3214688"/>
            <a:ext cx="90328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84">
            <a:extLst>
              <a:ext uri="{FF2B5EF4-FFF2-40B4-BE49-F238E27FC236}">
                <a16:creationId xmlns:a16="http://schemas.microsoft.com/office/drawing/2014/main" id="{EB111622-9BF7-4A1C-957D-989124C95A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6" y="3267075"/>
            <a:ext cx="903287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94">
            <a:extLst>
              <a:ext uri="{FF2B5EF4-FFF2-40B4-BE49-F238E27FC236}">
                <a16:creationId xmlns:a16="http://schemas.microsoft.com/office/drawing/2014/main" id="{A4DF7644-5900-48A2-B4BB-08EA27FB2A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01" y="3317875"/>
            <a:ext cx="903287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95">
            <a:extLst>
              <a:ext uri="{FF2B5EF4-FFF2-40B4-BE49-F238E27FC236}">
                <a16:creationId xmlns:a16="http://schemas.microsoft.com/office/drawing/2014/main" id="{E1319110-8304-4666-8187-76133184EC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213" y="3662363"/>
            <a:ext cx="90328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96">
            <a:extLst>
              <a:ext uri="{FF2B5EF4-FFF2-40B4-BE49-F238E27FC236}">
                <a16:creationId xmlns:a16="http://schemas.microsoft.com/office/drawing/2014/main" id="{F69E957A-C044-4131-B1D8-642F9929E3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3713163"/>
            <a:ext cx="903288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97">
            <a:extLst>
              <a:ext uri="{FF2B5EF4-FFF2-40B4-BE49-F238E27FC236}">
                <a16:creationId xmlns:a16="http://schemas.microsoft.com/office/drawing/2014/main" id="{F0A57213-BE31-4E4C-9730-B83F7D0407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51" y="3765550"/>
            <a:ext cx="903287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98">
            <a:extLst>
              <a:ext uri="{FF2B5EF4-FFF2-40B4-BE49-F238E27FC236}">
                <a16:creationId xmlns:a16="http://schemas.microsoft.com/office/drawing/2014/main" id="{84EC879A-B4B1-490A-ACBC-5369CCB719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613" y="3817938"/>
            <a:ext cx="90328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1145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B644B6BF-D5D1-400F-A708-B83734BAD02D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28663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7698532-A9B6-4F72-89E7-B972607947B8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9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she bought?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08528146-96F8-40D3-87FB-1A19F25701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764AE0E2-1A37-41F3-9BBB-1A24DEB12D08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A5550DDF-D96C-40EA-8AA2-20A74B94AEBC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4D13B986-96E3-40E0-9AEB-628FD423AA23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B891E0B-A5D2-4732-A472-E898DB33CB21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6D7A399-8DE7-4F6B-926D-0871E39D6455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F0CC941-3DA2-464F-9398-9CF72660475A}"/>
              </a:ext>
            </a:extLst>
          </p:cNvPr>
          <p:cNvCxnSpPr/>
          <p:nvPr/>
        </p:nvCxnSpPr>
        <p:spPr>
          <a:xfrm>
            <a:off x="20558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ADEE465-E90D-46C8-912C-AF0345170500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D8FD23B-4EFB-49B0-BAAD-9B17637A29C7}"/>
              </a:ext>
            </a:extLst>
          </p:cNvPr>
          <p:cNvCxnSpPr/>
          <p:nvPr/>
        </p:nvCxnSpPr>
        <p:spPr>
          <a:xfrm>
            <a:off x="29908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FD6C86A-E4B1-47D5-8B9C-1498056A61BF}"/>
              </a:ext>
            </a:extLst>
          </p:cNvPr>
          <p:cNvCxnSpPr/>
          <p:nvPr/>
        </p:nvCxnSpPr>
        <p:spPr>
          <a:xfrm>
            <a:off x="33020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DA76305-E499-46B0-A905-ABA13F9FA4EC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F2B93A-D963-4C81-860F-673DE2604B26}"/>
              </a:ext>
            </a:extLst>
          </p:cNvPr>
          <p:cNvCxnSpPr/>
          <p:nvPr/>
        </p:nvCxnSpPr>
        <p:spPr>
          <a:xfrm>
            <a:off x="39258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AD777697-C2BB-488A-879A-C812FABBBE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5C7D2FE-B733-4353-88A3-55287D7E1B3C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787400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AE19D068-D260-44CD-8E0A-5CB74F8221A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21AB04E2-4161-4BA1-B0EC-B93ACC80DA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39BE0D2-1E36-45AE-9681-24FA8C65F768}"/>
              </a:ext>
            </a:extLst>
          </p:cNvPr>
          <p:cNvCxnSpPr/>
          <p:nvPr/>
        </p:nvCxnSpPr>
        <p:spPr>
          <a:xfrm>
            <a:off x="11207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A7F2469-842E-4735-9FF7-D475FEED441D}"/>
              </a:ext>
            </a:extLst>
          </p:cNvPr>
          <p:cNvCxnSpPr/>
          <p:nvPr/>
        </p:nvCxnSpPr>
        <p:spPr>
          <a:xfrm>
            <a:off x="1433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90AD801-1A62-42D5-ADF9-0D4EE91D0196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9924A40-0ACD-409A-887E-D86A92384B68}"/>
              </a:ext>
            </a:extLst>
          </p:cNvPr>
          <p:cNvCxnSpPr/>
          <p:nvPr/>
        </p:nvCxnSpPr>
        <p:spPr>
          <a:xfrm>
            <a:off x="23669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2C4A14E1-2ADC-4713-999F-420F1BBF5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5491163"/>
            <a:ext cx="271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9CAA8C77-5EA2-4FB8-B4F5-2448561B4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4AF76C45-FADF-44EF-BB27-C79D3DB625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488DE1C1-2C23-4DC5-BAE6-2657B94B4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25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2474C7F7-BFB9-4826-B5A5-54C79493B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3" y="549116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441058A7-275A-4404-9125-E7379A0DF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69866A69-1A45-4FAB-9EB1-7D8BACDF11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9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BA4B2B8E-CFB9-4793-BA28-88EFD8CCC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838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B3EA36F4-D832-4A9A-A106-902F7BDA17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9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3F904C69-1600-4F08-A264-5929C77EA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163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2C824DE-E2DC-4304-A65F-45215D4D4CAF}"/>
              </a:ext>
            </a:extLst>
          </p:cNvPr>
          <p:cNvSpPr/>
          <p:nvPr/>
        </p:nvSpPr>
        <p:spPr>
          <a:xfrm>
            <a:off x="755650" y="2316163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9C1A756-3658-4A0D-8F26-9BBFE7915A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5" y="3041650"/>
            <a:ext cx="5421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238890"/>
                </a:solidFill>
              </a:rPr>
              <a:t>18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AC81FA83-63E3-4062-B98F-FF54B8F57444}"/>
              </a:ext>
            </a:extLst>
          </p:cNvPr>
          <p:cNvGrpSpPr>
            <a:grpSpLocks/>
          </p:cNvGrpSpPr>
          <p:nvPr/>
        </p:nvGrpSpPr>
        <p:grpSpPr bwMode="auto">
          <a:xfrm>
            <a:off x="1381125" y="4548188"/>
            <a:ext cx="8112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D38C4054-9CAC-4543-86A8-EA89F562A253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771725E2-C72F-41DC-894F-3E8206CBD9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BF5D26A0-8BF6-4DAC-962A-426492A368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27238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E496CEA8-A1F9-4E47-8B31-6D743088701D}"/>
              </a:ext>
            </a:extLst>
          </p:cNvPr>
          <p:cNvSpPr/>
          <p:nvPr/>
        </p:nvSpPr>
        <p:spPr>
          <a:xfrm>
            <a:off x="4692650" y="3200400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D5BC76D-82D0-4B2C-8337-819AE6AE1E10}"/>
              </a:ext>
            </a:extLst>
          </p:cNvPr>
          <p:cNvGrpSpPr>
            <a:grpSpLocks/>
          </p:cNvGrpSpPr>
          <p:nvPr/>
        </p:nvGrpSpPr>
        <p:grpSpPr bwMode="auto">
          <a:xfrm>
            <a:off x="2039938" y="4554538"/>
            <a:ext cx="782637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57B02013-F2F7-4AEC-B8FC-BEAAAEA82D0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81C21751-EB01-416A-91C3-439C558191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28C7ACF-72BB-4F6C-9948-DC9728ED1175}"/>
              </a:ext>
            </a:extLst>
          </p:cNvPr>
          <p:cNvGrpSpPr>
            <a:grpSpLocks/>
          </p:cNvGrpSpPr>
          <p:nvPr/>
        </p:nvGrpSpPr>
        <p:grpSpPr bwMode="auto">
          <a:xfrm>
            <a:off x="2709863" y="4548188"/>
            <a:ext cx="754062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E18D5276-D190-4973-9CBE-E7D16F8DB97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473ECAB4-0D48-4EE9-81D9-A4432342D6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4F5F99C-37F8-47A8-9C1F-D168B2CBF742}"/>
              </a:ext>
            </a:extLst>
          </p:cNvPr>
          <p:cNvGrpSpPr>
            <a:grpSpLocks/>
          </p:cNvGrpSpPr>
          <p:nvPr/>
        </p:nvGrpSpPr>
        <p:grpSpPr bwMode="auto">
          <a:xfrm>
            <a:off x="3340100" y="4554538"/>
            <a:ext cx="735013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6BE710E8-5BDC-4702-9733-0BEB15A7E14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F608711C-8786-4F37-9D39-934406BB59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BE04E15B-439C-4F93-8B43-322A528F5D3C}"/>
              </a:ext>
            </a:extLst>
          </p:cNvPr>
          <p:cNvCxnSpPr/>
          <p:nvPr/>
        </p:nvCxnSpPr>
        <p:spPr>
          <a:xfrm>
            <a:off x="42370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9C802EA-884A-444A-8F5C-3999697FBA4B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608E4CCA-849E-4A32-B1BF-BF1151107995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A456EB9-3DCB-4619-8904-B2D8F2DBA96E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B1E028E4-B318-4E01-BAEC-FFDAC27A149B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19584C5-2371-422E-9CA3-932F0AA2AA93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71">
            <a:extLst>
              <a:ext uri="{FF2B5EF4-FFF2-40B4-BE49-F238E27FC236}">
                <a16:creationId xmlns:a16="http://schemas.microsoft.com/office/drawing/2014/main" id="{A9B434E8-3244-4254-B99A-239BF72C2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9238" y="5491163"/>
            <a:ext cx="361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1" name="Rectangle 72">
            <a:extLst>
              <a:ext uri="{FF2B5EF4-FFF2-40B4-BE49-F238E27FC236}">
                <a16:creationId xmlns:a16="http://schemas.microsoft.com/office/drawing/2014/main" id="{F580B880-FB57-47E5-8771-8F82319095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2" name="Rectangle 73">
            <a:extLst>
              <a:ext uri="{FF2B5EF4-FFF2-40B4-BE49-F238E27FC236}">
                <a16:creationId xmlns:a16="http://schemas.microsoft.com/office/drawing/2014/main" id="{6900B134-F5B2-4A20-8981-46513915B8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6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3" name="Rectangle 74">
            <a:extLst>
              <a:ext uri="{FF2B5EF4-FFF2-40B4-BE49-F238E27FC236}">
                <a16:creationId xmlns:a16="http://schemas.microsoft.com/office/drawing/2014/main" id="{A39D5449-6EC3-489D-B5CC-5F74BFB438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0463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4" name="Rectangle 75">
            <a:extLst>
              <a:ext uri="{FF2B5EF4-FFF2-40B4-BE49-F238E27FC236}">
                <a16:creationId xmlns:a16="http://schemas.microsoft.com/office/drawing/2014/main" id="{F808D262-B557-417F-9BFE-093378C8B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5" name="Rectangle 76">
            <a:extLst>
              <a:ext uri="{FF2B5EF4-FFF2-40B4-BE49-F238E27FC236}">
                <a16:creationId xmlns:a16="http://schemas.microsoft.com/office/drawing/2014/main" id="{948F4EFA-53EF-4D9F-9C7D-9F07AD8C2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4350" y="5491163"/>
            <a:ext cx="39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B534D9D9-2B31-427C-89A1-C88445F9F05C}"/>
              </a:ext>
            </a:extLst>
          </p:cNvPr>
          <p:cNvGrpSpPr>
            <a:grpSpLocks/>
          </p:cNvGrpSpPr>
          <p:nvPr/>
        </p:nvGrpSpPr>
        <p:grpSpPr bwMode="auto">
          <a:xfrm>
            <a:off x="3946525" y="4554538"/>
            <a:ext cx="766763" cy="950912"/>
            <a:chOff x="1244334" y="4421838"/>
            <a:chExt cx="1499076" cy="951025"/>
          </a:xfrm>
        </p:grpSpPr>
        <p:sp>
          <p:nvSpPr>
            <p:cNvPr id="67" name="Curved Down Arrow 78">
              <a:extLst>
                <a:ext uri="{FF2B5EF4-FFF2-40B4-BE49-F238E27FC236}">
                  <a16:creationId xmlns:a16="http://schemas.microsoft.com/office/drawing/2014/main" id="{52CEE1C7-B3D6-4F1A-A2AF-01131DC0F63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79">
              <a:extLst>
                <a:ext uri="{FF2B5EF4-FFF2-40B4-BE49-F238E27FC236}">
                  <a16:creationId xmlns:a16="http://schemas.microsoft.com/office/drawing/2014/main" id="{DB2A6629-6706-4BBF-A429-C2CD81FD5E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2898BDD-55A8-44B1-8C63-B15CB613AB2F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4554538"/>
            <a:ext cx="693737" cy="950912"/>
            <a:chOff x="1244334" y="4421838"/>
            <a:chExt cx="1499076" cy="951025"/>
          </a:xfrm>
        </p:grpSpPr>
        <p:sp>
          <p:nvSpPr>
            <p:cNvPr id="70" name="Curved Down Arrow 86">
              <a:extLst>
                <a:ext uri="{FF2B5EF4-FFF2-40B4-BE49-F238E27FC236}">
                  <a16:creationId xmlns:a16="http://schemas.microsoft.com/office/drawing/2014/main" id="{EE4CC89F-1F96-4EFC-B0FC-05D8DCFBD37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1" name="Rectangle 87">
              <a:extLst>
                <a:ext uri="{FF2B5EF4-FFF2-40B4-BE49-F238E27FC236}">
                  <a16:creationId xmlns:a16="http://schemas.microsoft.com/office/drawing/2014/main" id="{A6D8DB2D-A471-454E-8CC2-C869EF294E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1B47E9D-83CE-4B54-8574-BBCF0555F71A}"/>
              </a:ext>
            </a:extLst>
          </p:cNvPr>
          <p:cNvGrpSpPr>
            <a:grpSpLocks/>
          </p:cNvGrpSpPr>
          <p:nvPr/>
        </p:nvGrpSpPr>
        <p:grpSpPr bwMode="auto">
          <a:xfrm>
            <a:off x="5189538" y="4548188"/>
            <a:ext cx="712787" cy="950912"/>
            <a:chOff x="1244334" y="4421838"/>
            <a:chExt cx="1499076" cy="951025"/>
          </a:xfrm>
        </p:grpSpPr>
        <p:sp>
          <p:nvSpPr>
            <p:cNvPr id="73" name="Curved Down Arrow 81">
              <a:extLst>
                <a:ext uri="{FF2B5EF4-FFF2-40B4-BE49-F238E27FC236}">
                  <a16:creationId xmlns:a16="http://schemas.microsoft.com/office/drawing/2014/main" id="{956BACAA-A776-4C19-807A-01D01AAAA93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4" name="Rectangle 82">
              <a:extLst>
                <a:ext uri="{FF2B5EF4-FFF2-40B4-BE49-F238E27FC236}">
                  <a16:creationId xmlns:a16="http://schemas.microsoft.com/office/drawing/2014/main" id="{63B315A5-5606-4E9E-818D-A3D659B7E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C7EB750A-F991-42CC-9A8C-11954310B327}"/>
              </a:ext>
            </a:extLst>
          </p:cNvPr>
          <p:cNvCxnSpPr/>
          <p:nvPr/>
        </p:nvCxnSpPr>
        <p:spPr>
          <a:xfrm>
            <a:off x="79756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7EDA2A2B-05EC-4911-8FB8-087B3CCC1D47}"/>
              </a:ext>
            </a:extLst>
          </p:cNvPr>
          <p:cNvCxnSpPr/>
          <p:nvPr/>
        </p:nvCxnSpPr>
        <p:spPr>
          <a:xfrm>
            <a:off x="76628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0BF92A53-BD4E-4AE8-8795-07DCA3EF7836}"/>
              </a:ext>
            </a:extLst>
          </p:cNvPr>
          <p:cNvCxnSpPr/>
          <p:nvPr/>
        </p:nvCxnSpPr>
        <p:spPr>
          <a:xfrm>
            <a:off x="70405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DE490EC0-4553-4675-BC0C-46E810DE3AE3}"/>
              </a:ext>
            </a:extLst>
          </p:cNvPr>
          <p:cNvCxnSpPr/>
          <p:nvPr/>
        </p:nvCxnSpPr>
        <p:spPr>
          <a:xfrm>
            <a:off x="67294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80F42B08-6627-4CC5-BD88-705723AE781B}"/>
              </a:ext>
            </a:extLst>
          </p:cNvPr>
          <p:cNvCxnSpPr/>
          <p:nvPr/>
        </p:nvCxnSpPr>
        <p:spPr>
          <a:xfrm>
            <a:off x="61055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61ADCFD3-55B2-4A85-850D-068398EDCE20}"/>
              </a:ext>
            </a:extLst>
          </p:cNvPr>
          <p:cNvCxnSpPr/>
          <p:nvPr/>
        </p:nvCxnSpPr>
        <p:spPr>
          <a:xfrm>
            <a:off x="57943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4041763-1FDF-485D-AC83-BCFE0C798A6A}"/>
              </a:ext>
            </a:extLst>
          </p:cNvPr>
          <p:cNvCxnSpPr/>
          <p:nvPr/>
        </p:nvCxnSpPr>
        <p:spPr>
          <a:xfrm>
            <a:off x="51704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CE2FD17A-14A9-4871-8E47-788C7F1563EC}"/>
              </a:ext>
            </a:extLst>
          </p:cNvPr>
          <p:cNvCxnSpPr/>
          <p:nvPr/>
        </p:nvCxnSpPr>
        <p:spPr>
          <a:xfrm>
            <a:off x="48593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101">
            <a:extLst>
              <a:ext uri="{FF2B5EF4-FFF2-40B4-BE49-F238E27FC236}">
                <a16:creationId xmlns:a16="http://schemas.microsoft.com/office/drawing/2014/main" id="{7B0849E5-DE5E-4816-B3E9-24B4384B9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2325" y="5491163"/>
            <a:ext cx="384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84" name="Rectangle 102">
            <a:extLst>
              <a:ext uri="{FF2B5EF4-FFF2-40B4-BE49-F238E27FC236}">
                <a16:creationId xmlns:a16="http://schemas.microsoft.com/office/drawing/2014/main" id="{EA260AE1-09B0-478C-87C5-681E36F2E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713" y="5491163"/>
            <a:ext cx="404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85" name="Rectangle 103">
            <a:extLst>
              <a:ext uri="{FF2B5EF4-FFF2-40B4-BE49-F238E27FC236}">
                <a16:creationId xmlns:a16="http://schemas.microsoft.com/office/drawing/2014/main" id="{DEEA76EE-1091-41F2-A20E-ED0D96F03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9388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86" name="Rectangle 104">
            <a:extLst>
              <a:ext uri="{FF2B5EF4-FFF2-40B4-BE49-F238E27FC236}">
                <a16:creationId xmlns:a16="http://schemas.microsoft.com/office/drawing/2014/main" id="{21E6AD77-8452-466E-9298-BBF33E757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9900" y="5491163"/>
            <a:ext cx="45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87" name="Rectangle 105">
            <a:extLst>
              <a:ext uri="{FF2B5EF4-FFF2-40B4-BE49-F238E27FC236}">
                <a16:creationId xmlns:a16="http://schemas.microsoft.com/office/drawing/2014/main" id="{AC0B4477-FDBB-4E9C-857C-0C57F0579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513" y="5491163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88" name="Rectangle 106">
            <a:extLst>
              <a:ext uri="{FF2B5EF4-FFF2-40B4-BE49-F238E27FC236}">
                <a16:creationId xmlns:a16="http://schemas.microsoft.com/office/drawing/2014/main" id="{650CFCA5-91A1-4F66-85C9-D92AB1E93D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088" y="5491163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89" name="Rectangle 107">
            <a:extLst>
              <a:ext uri="{FF2B5EF4-FFF2-40B4-BE49-F238E27FC236}">
                <a16:creationId xmlns:a16="http://schemas.microsoft.com/office/drawing/2014/main" id="{C899E95C-EE99-4093-8998-F0DA17DAF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5491163"/>
            <a:ext cx="423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90" name="Rectangle 108">
            <a:extLst>
              <a:ext uri="{FF2B5EF4-FFF2-40B4-BE49-F238E27FC236}">
                <a16:creationId xmlns:a16="http://schemas.microsoft.com/office/drawing/2014/main" id="{AB72D9FF-B33C-460D-A266-06F11E6DA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1325" y="5491163"/>
            <a:ext cx="436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0097BA98-F8BC-4CC0-966A-7C671BE57B15}"/>
              </a:ext>
            </a:extLst>
          </p:cNvPr>
          <p:cNvGrpSpPr>
            <a:grpSpLocks/>
          </p:cNvGrpSpPr>
          <p:nvPr/>
        </p:nvGrpSpPr>
        <p:grpSpPr bwMode="auto">
          <a:xfrm>
            <a:off x="5780088" y="4554538"/>
            <a:ext cx="712787" cy="950912"/>
            <a:chOff x="1244334" y="4421838"/>
            <a:chExt cx="1499076" cy="951025"/>
          </a:xfrm>
        </p:grpSpPr>
        <p:sp>
          <p:nvSpPr>
            <p:cNvPr id="92" name="Curved Down Arrow 110">
              <a:extLst>
                <a:ext uri="{FF2B5EF4-FFF2-40B4-BE49-F238E27FC236}">
                  <a16:creationId xmlns:a16="http://schemas.microsoft.com/office/drawing/2014/main" id="{18553C4A-951F-408E-9FE3-4ECAD0FF7EB4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3" name="Rectangle 111">
              <a:extLst>
                <a:ext uri="{FF2B5EF4-FFF2-40B4-BE49-F238E27FC236}">
                  <a16:creationId xmlns:a16="http://schemas.microsoft.com/office/drawing/2014/main" id="{1CBAF733-1734-4591-BC17-40229C8FF1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94" name="Picture 2">
            <a:extLst>
              <a:ext uri="{FF2B5EF4-FFF2-40B4-BE49-F238E27FC236}">
                <a16:creationId xmlns:a16="http://schemas.microsoft.com/office/drawing/2014/main" id="{EFC01910-38B3-449F-95D8-150AB3DF26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76"/>
          <a:stretch>
            <a:fillRect/>
          </a:stretch>
        </p:blipFill>
        <p:spPr bwMode="auto">
          <a:xfrm>
            <a:off x="3944938" y="2379663"/>
            <a:ext cx="1058862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3">
            <a:extLst>
              <a:ext uri="{FF2B5EF4-FFF2-40B4-BE49-F238E27FC236}">
                <a16:creationId xmlns:a16="http://schemas.microsoft.com/office/drawing/2014/main" id="{D5D61448-0F87-4AC4-B458-D70526160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962275"/>
            <a:ext cx="744537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112">
            <a:extLst>
              <a:ext uri="{FF2B5EF4-FFF2-40B4-BE49-F238E27FC236}">
                <a16:creationId xmlns:a16="http://schemas.microsoft.com/office/drawing/2014/main" id="{C846A79B-E1CF-4224-A1B5-41AD1923A5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2962275"/>
            <a:ext cx="746125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113">
            <a:extLst>
              <a:ext uri="{FF2B5EF4-FFF2-40B4-BE49-F238E27FC236}">
                <a16:creationId xmlns:a16="http://schemas.microsoft.com/office/drawing/2014/main" id="{9DCC5E9F-5639-42D0-A898-3D5130C2EB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650" y="2962275"/>
            <a:ext cx="746125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114">
            <a:extLst>
              <a:ext uri="{FF2B5EF4-FFF2-40B4-BE49-F238E27FC236}">
                <a16:creationId xmlns:a16="http://schemas.microsoft.com/office/drawing/2014/main" id="{8E597D6A-F8A4-42BC-99BE-F1253DE1DE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962275"/>
            <a:ext cx="746125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115">
            <a:extLst>
              <a:ext uri="{FF2B5EF4-FFF2-40B4-BE49-F238E27FC236}">
                <a16:creationId xmlns:a16="http://schemas.microsoft.com/office/drawing/2014/main" id="{2A7F01D3-5B36-4D96-99D4-B1D299D7A9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75" y="3565525"/>
            <a:ext cx="744538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116">
            <a:extLst>
              <a:ext uri="{FF2B5EF4-FFF2-40B4-BE49-F238E27FC236}">
                <a16:creationId xmlns:a16="http://schemas.microsoft.com/office/drawing/2014/main" id="{B7DEAAC1-1B56-4E0C-B23A-3956E32E58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5" y="3387725"/>
            <a:ext cx="7461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117">
            <a:extLst>
              <a:ext uri="{FF2B5EF4-FFF2-40B4-BE49-F238E27FC236}">
                <a16:creationId xmlns:a16="http://schemas.microsoft.com/office/drawing/2014/main" id="{7087E2D5-ECE0-4F36-B695-BB2A589A0D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3556000"/>
            <a:ext cx="744538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Picture 118">
            <a:extLst>
              <a:ext uri="{FF2B5EF4-FFF2-40B4-BE49-F238E27FC236}">
                <a16:creationId xmlns:a16="http://schemas.microsoft.com/office/drawing/2014/main" id="{DEE9A100-F094-4921-BFF2-2611E248C6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5" y="3317875"/>
            <a:ext cx="744538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19">
            <a:extLst>
              <a:ext uri="{FF2B5EF4-FFF2-40B4-BE49-F238E27FC236}">
                <a16:creationId xmlns:a16="http://schemas.microsoft.com/office/drawing/2014/main" id="{60B65095-5247-4D2E-B31B-C147A466C7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3565525"/>
            <a:ext cx="744537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55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DB2F5EC0-BED3-4872-934F-6D120EC66617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36601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464CB64-B7A4-4378-BCCB-6364C1CE7496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10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What do you know?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4ABC6A43-64F1-4193-8823-C57CC87D42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B5159C00-E272-42A0-8FA2-08325AA0A4EA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29AA1D68-601C-42D6-AEDB-2434ADE95B19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1874E862-A388-421D-90A8-C34D4E89BC79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E14C25-A5F2-48CF-998E-901D89538CA3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DE1E3B-FED4-457D-AE27-1995912193CE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B6B5101-B4B9-43C3-A4AF-A403F9243899}"/>
              </a:ext>
            </a:extLst>
          </p:cNvPr>
          <p:cNvCxnSpPr/>
          <p:nvPr/>
        </p:nvCxnSpPr>
        <p:spPr>
          <a:xfrm>
            <a:off x="20558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31FB3AC-ADE3-4315-9C61-80D62289A19D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B4A5C9D-ED5F-4CB5-B656-F2703718F541}"/>
              </a:ext>
            </a:extLst>
          </p:cNvPr>
          <p:cNvCxnSpPr/>
          <p:nvPr/>
        </p:nvCxnSpPr>
        <p:spPr>
          <a:xfrm>
            <a:off x="29908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221CF78-7131-47A7-B1D4-762A34E91FBF}"/>
              </a:ext>
            </a:extLst>
          </p:cNvPr>
          <p:cNvCxnSpPr/>
          <p:nvPr/>
        </p:nvCxnSpPr>
        <p:spPr>
          <a:xfrm>
            <a:off x="33020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7B61DF0-559E-4EED-AD8A-EBA11FBF1B26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B684FAE-DFD4-423B-85CC-2885FDCA46B1}"/>
              </a:ext>
            </a:extLst>
          </p:cNvPr>
          <p:cNvCxnSpPr/>
          <p:nvPr/>
        </p:nvCxnSpPr>
        <p:spPr>
          <a:xfrm>
            <a:off x="39258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F18FF46B-B124-41EE-A870-BB388A6E7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B21E2E2-B75A-46A6-9902-FEB6D6399FAF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787400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CE4C0F31-D7FF-4207-881F-0AA86709A81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35B3EBE7-AE14-4DB4-A571-FEFE2E13FA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DBDFEFF-CCC5-46D4-BB48-36B11DBAC4E2}"/>
              </a:ext>
            </a:extLst>
          </p:cNvPr>
          <p:cNvCxnSpPr/>
          <p:nvPr/>
        </p:nvCxnSpPr>
        <p:spPr>
          <a:xfrm>
            <a:off x="11207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2E576F-D7A6-48A6-8521-9E56F81D6465}"/>
              </a:ext>
            </a:extLst>
          </p:cNvPr>
          <p:cNvCxnSpPr/>
          <p:nvPr/>
        </p:nvCxnSpPr>
        <p:spPr>
          <a:xfrm>
            <a:off x="1433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F3B6718-D992-4309-99A0-13E2B9F6078C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547ED6F-693B-4396-B442-8405C6AF9369}"/>
              </a:ext>
            </a:extLst>
          </p:cNvPr>
          <p:cNvCxnSpPr/>
          <p:nvPr/>
        </p:nvCxnSpPr>
        <p:spPr>
          <a:xfrm>
            <a:off x="23669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82768050-F518-40B8-941B-CEFE659E0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5491163"/>
            <a:ext cx="271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47DA0B23-8538-447F-A48B-9562F8841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9600F6B1-EDE5-4732-9E73-16EDE44B5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096E2664-7D22-418E-AAF1-431B97304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25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BFFE1E74-B018-494C-8A30-FD02CD2EE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3" y="549116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3B66AB39-B9AB-4CEB-9A16-E2C9409A7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0672E48B-6840-4E22-A48A-F9E24F49C3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9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EBADACE4-9C4C-40E4-A8E9-87D8C9773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838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9A3D9F8B-E420-4B5C-A9CF-863B536C7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9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15090AC8-EE55-4041-8395-35965050D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163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C1B9798-1E57-400F-BF5A-E582D3570762}"/>
              </a:ext>
            </a:extLst>
          </p:cNvPr>
          <p:cNvSpPr/>
          <p:nvPr/>
        </p:nvSpPr>
        <p:spPr>
          <a:xfrm>
            <a:off x="755650" y="2305824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878E505-9D49-40D0-A1E5-9B0F303175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074" y="2443382"/>
            <a:ext cx="3065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10 pairs of shoes.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E6AFCF9-AC86-49C7-9837-C8216C0E23B0}"/>
              </a:ext>
            </a:extLst>
          </p:cNvPr>
          <p:cNvGrpSpPr>
            <a:grpSpLocks/>
          </p:cNvGrpSpPr>
          <p:nvPr/>
        </p:nvGrpSpPr>
        <p:grpSpPr bwMode="auto">
          <a:xfrm>
            <a:off x="1381125" y="4548188"/>
            <a:ext cx="8112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C9980863-0292-4398-9A65-833D1060C7F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76A148C9-225C-44E7-B2BC-63AC0A5B21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9A688E2D-5897-441C-8F6D-6B6148CBD1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16899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745DE002-2EC4-44FE-8569-C9D25CC87F10}"/>
              </a:ext>
            </a:extLst>
          </p:cNvPr>
          <p:cNvSpPr/>
          <p:nvPr/>
        </p:nvSpPr>
        <p:spPr>
          <a:xfrm>
            <a:off x="4692650" y="3190061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1D7CB9F-E46F-4A7D-A06F-7ED482E0E524}"/>
              </a:ext>
            </a:extLst>
          </p:cNvPr>
          <p:cNvGrpSpPr>
            <a:grpSpLocks/>
          </p:cNvGrpSpPr>
          <p:nvPr/>
        </p:nvGrpSpPr>
        <p:grpSpPr bwMode="auto">
          <a:xfrm>
            <a:off x="2039938" y="4554538"/>
            <a:ext cx="782637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C9B2191B-6B9E-45B8-A988-6D59F214785D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6259BE00-A8A0-477D-88E5-8267B04737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ECEF9918-7C4C-4197-B8C7-4F18626D337C}"/>
              </a:ext>
            </a:extLst>
          </p:cNvPr>
          <p:cNvGrpSpPr>
            <a:grpSpLocks/>
          </p:cNvGrpSpPr>
          <p:nvPr/>
        </p:nvGrpSpPr>
        <p:grpSpPr bwMode="auto">
          <a:xfrm>
            <a:off x="2709863" y="4548188"/>
            <a:ext cx="754062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F0D85FF7-8527-496B-AB9B-31028CED928D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BFFA7634-B331-4F91-8B55-BAAED787CE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694AA61-BFD8-4CA8-9459-D25F045BC538}"/>
              </a:ext>
            </a:extLst>
          </p:cNvPr>
          <p:cNvGrpSpPr>
            <a:grpSpLocks/>
          </p:cNvGrpSpPr>
          <p:nvPr/>
        </p:nvGrpSpPr>
        <p:grpSpPr bwMode="auto">
          <a:xfrm>
            <a:off x="3340100" y="4554538"/>
            <a:ext cx="735013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0A0C4638-B916-4D0A-82D1-B9EB57B9B32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D4F69018-34DF-4A44-8723-0F634A347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396C05C-8830-45A4-B114-773449862905}"/>
              </a:ext>
            </a:extLst>
          </p:cNvPr>
          <p:cNvCxnSpPr/>
          <p:nvPr/>
        </p:nvCxnSpPr>
        <p:spPr>
          <a:xfrm>
            <a:off x="42370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25F3D22-2144-4A76-9908-2231A0BFE3AA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C73C9BE-A513-42F6-8B08-000DE00D7494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4FE2D8F-FC36-498B-A969-3CF7F5C545BC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D177AE5-32B9-43B0-8162-11B2576B7D01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58FF033B-4FC9-47BC-9BBB-C4351FCE0A9C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71">
            <a:extLst>
              <a:ext uri="{FF2B5EF4-FFF2-40B4-BE49-F238E27FC236}">
                <a16:creationId xmlns:a16="http://schemas.microsoft.com/office/drawing/2014/main" id="{7E7C3BB4-1915-4CE5-A8C8-3606E3781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9238" y="5491163"/>
            <a:ext cx="361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1" name="Rectangle 72">
            <a:extLst>
              <a:ext uri="{FF2B5EF4-FFF2-40B4-BE49-F238E27FC236}">
                <a16:creationId xmlns:a16="http://schemas.microsoft.com/office/drawing/2014/main" id="{D5946FF4-0F9F-4162-A5DC-4DA68048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2" name="Rectangle 73">
            <a:extLst>
              <a:ext uri="{FF2B5EF4-FFF2-40B4-BE49-F238E27FC236}">
                <a16:creationId xmlns:a16="http://schemas.microsoft.com/office/drawing/2014/main" id="{E37FB835-11CD-4787-A86E-AD86AF38F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6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3" name="Rectangle 74">
            <a:extLst>
              <a:ext uri="{FF2B5EF4-FFF2-40B4-BE49-F238E27FC236}">
                <a16:creationId xmlns:a16="http://schemas.microsoft.com/office/drawing/2014/main" id="{8C68F5D0-192F-4375-A7CF-B3AB30EF7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0463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4" name="Rectangle 75">
            <a:extLst>
              <a:ext uri="{FF2B5EF4-FFF2-40B4-BE49-F238E27FC236}">
                <a16:creationId xmlns:a16="http://schemas.microsoft.com/office/drawing/2014/main" id="{4A94A35D-5145-4705-8A49-650FA69D1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5" name="Rectangle 76">
            <a:extLst>
              <a:ext uri="{FF2B5EF4-FFF2-40B4-BE49-F238E27FC236}">
                <a16:creationId xmlns:a16="http://schemas.microsoft.com/office/drawing/2014/main" id="{3D86575C-DA1F-42B6-8552-E65050F4D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4350" y="5491163"/>
            <a:ext cx="39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237BF41C-8357-4BC5-8FAF-77777FA8640F}"/>
              </a:ext>
            </a:extLst>
          </p:cNvPr>
          <p:cNvGrpSpPr>
            <a:grpSpLocks/>
          </p:cNvGrpSpPr>
          <p:nvPr/>
        </p:nvGrpSpPr>
        <p:grpSpPr bwMode="auto">
          <a:xfrm>
            <a:off x="3946525" y="4554538"/>
            <a:ext cx="766763" cy="950912"/>
            <a:chOff x="1244334" y="4421838"/>
            <a:chExt cx="1499076" cy="951025"/>
          </a:xfrm>
        </p:grpSpPr>
        <p:sp>
          <p:nvSpPr>
            <p:cNvPr id="67" name="Curved Down Arrow 78">
              <a:extLst>
                <a:ext uri="{FF2B5EF4-FFF2-40B4-BE49-F238E27FC236}">
                  <a16:creationId xmlns:a16="http://schemas.microsoft.com/office/drawing/2014/main" id="{24CD37BC-979B-4492-AC24-DABF99FE15B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79">
              <a:extLst>
                <a:ext uri="{FF2B5EF4-FFF2-40B4-BE49-F238E27FC236}">
                  <a16:creationId xmlns:a16="http://schemas.microsoft.com/office/drawing/2014/main" id="{67BCBFBA-B4BC-487B-9707-A083FB5DE1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F251815C-D149-4E88-B4EE-5066FF577270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4554538"/>
            <a:ext cx="693737" cy="950912"/>
            <a:chOff x="1244334" y="4421838"/>
            <a:chExt cx="1499076" cy="951025"/>
          </a:xfrm>
        </p:grpSpPr>
        <p:sp>
          <p:nvSpPr>
            <p:cNvPr id="70" name="Curved Down Arrow 86">
              <a:extLst>
                <a:ext uri="{FF2B5EF4-FFF2-40B4-BE49-F238E27FC236}">
                  <a16:creationId xmlns:a16="http://schemas.microsoft.com/office/drawing/2014/main" id="{AB252EB4-CA98-4517-B665-B6719236BEE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1" name="Rectangle 87">
              <a:extLst>
                <a:ext uri="{FF2B5EF4-FFF2-40B4-BE49-F238E27FC236}">
                  <a16:creationId xmlns:a16="http://schemas.microsoft.com/office/drawing/2014/main" id="{E4C9AE4A-85B0-47D3-9CEA-6F8602EC0D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995500D-449B-4DE7-8A17-1147510D4F5E}"/>
              </a:ext>
            </a:extLst>
          </p:cNvPr>
          <p:cNvGrpSpPr>
            <a:grpSpLocks/>
          </p:cNvGrpSpPr>
          <p:nvPr/>
        </p:nvGrpSpPr>
        <p:grpSpPr bwMode="auto">
          <a:xfrm>
            <a:off x="5189538" y="4548188"/>
            <a:ext cx="712787" cy="950912"/>
            <a:chOff x="1244334" y="4421838"/>
            <a:chExt cx="1499076" cy="951025"/>
          </a:xfrm>
        </p:grpSpPr>
        <p:sp>
          <p:nvSpPr>
            <p:cNvPr id="73" name="Curved Down Arrow 81">
              <a:extLst>
                <a:ext uri="{FF2B5EF4-FFF2-40B4-BE49-F238E27FC236}">
                  <a16:creationId xmlns:a16="http://schemas.microsoft.com/office/drawing/2014/main" id="{D0170CEB-9793-48C3-AE8C-4F67D50E1FD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4" name="Rectangle 82">
              <a:extLst>
                <a:ext uri="{FF2B5EF4-FFF2-40B4-BE49-F238E27FC236}">
                  <a16:creationId xmlns:a16="http://schemas.microsoft.com/office/drawing/2014/main" id="{7CC48E9B-5C70-4674-A4EE-560D50BAFE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52E0E66-BF0A-420C-A8CD-082BFF2C791E}"/>
              </a:ext>
            </a:extLst>
          </p:cNvPr>
          <p:cNvCxnSpPr/>
          <p:nvPr/>
        </p:nvCxnSpPr>
        <p:spPr>
          <a:xfrm>
            <a:off x="79756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6473AA87-5BA2-430E-A92E-945F5C10EA2F}"/>
              </a:ext>
            </a:extLst>
          </p:cNvPr>
          <p:cNvCxnSpPr/>
          <p:nvPr/>
        </p:nvCxnSpPr>
        <p:spPr>
          <a:xfrm>
            <a:off x="76628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00314BF9-1B19-4F7D-9C12-4421999A6323}"/>
              </a:ext>
            </a:extLst>
          </p:cNvPr>
          <p:cNvCxnSpPr/>
          <p:nvPr/>
        </p:nvCxnSpPr>
        <p:spPr>
          <a:xfrm>
            <a:off x="70405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9AE6679F-47C1-4699-876E-59ADA9A190FE}"/>
              </a:ext>
            </a:extLst>
          </p:cNvPr>
          <p:cNvCxnSpPr/>
          <p:nvPr/>
        </p:nvCxnSpPr>
        <p:spPr>
          <a:xfrm>
            <a:off x="67294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C0C48F27-7F9E-49E6-9439-0CE2A4E81746}"/>
              </a:ext>
            </a:extLst>
          </p:cNvPr>
          <p:cNvCxnSpPr/>
          <p:nvPr/>
        </p:nvCxnSpPr>
        <p:spPr>
          <a:xfrm>
            <a:off x="61055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8C9374E9-E6CE-4F45-ACD4-4E966AF30B89}"/>
              </a:ext>
            </a:extLst>
          </p:cNvPr>
          <p:cNvCxnSpPr/>
          <p:nvPr/>
        </p:nvCxnSpPr>
        <p:spPr>
          <a:xfrm>
            <a:off x="57943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20E1A02E-EECF-4574-8FA2-1FE17BE03E84}"/>
              </a:ext>
            </a:extLst>
          </p:cNvPr>
          <p:cNvCxnSpPr/>
          <p:nvPr/>
        </p:nvCxnSpPr>
        <p:spPr>
          <a:xfrm>
            <a:off x="51704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2260E19F-6763-400A-8884-38FA758E6446}"/>
              </a:ext>
            </a:extLst>
          </p:cNvPr>
          <p:cNvCxnSpPr/>
          <p:nvPr/>
        </p:nvCxnSpPr>
        <p:spPr>
          <a:xfrm>
            <a:off x="48593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101">
            <a:extLst>
              <a:ext uri="{FF2B5EF4-FFF2-40B4-BE49-F238E27FC236}">
                <a16:creationId xmlns:a16="http://schemas.microsoft.com/office/drawing/2014/main" id="{FD484C83-105D-4A6F-9EAC-E78E114B7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2325" y="5491163"/>
            <a:ext cx="384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84" name="Rectangle 102">
            <a:extLst>
              <a:ext uri="{FF2B5EF4-FFF2-40B4-BE49-F238E27FC236}">
                <a16:creationId xmlns:a16="http://schemas.microsoft.com/office/drawing/2014/main" id="{2BA61B06-F70B-4494-BAC0-DFCB5975C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713" y="5491163"/>
            <a:ext cx="404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85" name="Rectangle 103">
            <a:extLst>
              <a:ext uri="{FF2B5EF4-FFF2-40B4-BE49-F238E27FC236}">
                <a16:creationId xmlns:a16="http://schemas.microsoft.com/office/drawing/2014/main" id="{8C07DA41-3C27-458D-968D-65366D96B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9388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86" name="Rectangle 104">
            <a:extLst>
              <a:ext uri="{FF2B5EF4-FFF2-40B4-BE49-F238E27FC236}">
                <a16:creationId xmlns:a16="http://schemas.microsoft.com/office/drawing/2014/main" id="{E55C3EA8-9BA8-4DA7-9617-7B35CBBC98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9900" y="5491163"/>
            <a:ext cx="45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87" name="Rectangle 105">
            <a:extLst>
              <a:ext uri="{FF2B5EF4-FFF2-40B4-BE49-F238E27FC236}">
                <a16:creationId xmlns:a16="http://schemas.microsoft.com/office/drawing/2014/main" id="{8425EFCE-89DF-4A5B-AFEA-9A2AD9EAB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513" y="5491163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88" name="Rectangle 106">
            <a:extLst>
              <a:ext uri="{FF2B5EF4-FFF2-40B4-BE49-F238E27FC236}">
                <a16:creationId xmlns:a16="http://schemas.microsoft.com/office/drawing/2014/main" id="{A915CCD4-0E82-4D62-8E50-0F27D50A1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088" y="5491163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89" name="Rectangle 107">
            <a:extLst>
              <a:ext uri="{FF2B5EF4-FFF2-40B4-BE49-F238E27FC236}">
                <a16:creationId xmlns:a16="http://schemas.microsoft.com/office/drawing/2014/main" id="{61F60E98-D5AC-4BAC-8C53-CA650821F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5491163"/>
            <a:ext cx="423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90" name="Rectangle 108">
            <a:extLst>
              <a:ext uri="{FF2B5EF4-FFF2-40B4-BE49-F238E27FC236}">
                <a16:creationId xmlns:a16="http://schemas.microsoft.com/office/drawing/2014/main" id="{AD221619-1A2D-430C-A05B-57724ED92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1325" y="5491163"/>
            <a:ext cx="436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8FF95AF4-D8F8-4228-A5AC-AB7E035270C0}"/>
              </a:ext>
            </a:extLst>
          </p:cNvPr>
          <p:cNvGrpSpPr>
            <a:grpSpLocks/>
          </p:cNvGrpSpPr>
          <p:nvPr/>
        </p:nvGrpSpPr>
        <p:grpSpPr bwMode="auto">
          <a:xfrm>
            <a:off x="5780088" y="4554538"/>
            <a:ext cx="712787" cy="950912"/>
            <a:chOff x="1244334" y="4421838"/>
            <a:chExt cx="1499076" cy="951025"/>
          </a:xfrm>
        </p:grpSpPr>
        <p:sp>
          <p:nvSpPr>
            <p:cNvPr id="92" name="Curved Down Arrow 110">
              <a:extLst>
                <a:ext uri="{FF2B5EF4-FFF2-40B4-BE49-F238E27FC236}">
                  <a16:creationId xmlns:a16="http://schemas.microsoft.com/office/drawing/2014/main" id="{6A81F8A9-96E6-47C7-A086-C35D7D6222F6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3" name="Rectangle 111">
              <a:extLst>
                <a:ext uri="{FF2B5EF4-FFF2-40B4-BE49-F238E27FC236}">
                  <a16:creationId xmlns:a16="http://schemas.microsoft.com/office/drawing/2014/main" id="{ABC88958-A9AC-4D09-9218-29E0C8A60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EDC77042-897F-4E92-B624-FBF517BFD85B}"/>
              </a:ext>
            </a:extLst>
          </p:cNvPr>
          <p:cNvGrpSpPr>
            <a:grpSpLocks/>
          </p:cNvGrpSpPr>
          <p:nvPr/>
        </p:nvGrpSpPr>
        <p:grpSpPr bwMode="auto">
          <a:xfrm>
            <a:off x="6392863" y="4560888"/>
            <a:ext cx="712787" cy="950912"/>
            <a:chOff x="1244334" y="4421838"/>
            <a:chExt cx="1499076" cy="951025"/>
          </a:xfrm>
        </p:grpSpPr>
        <p:sp>
          <p:nvSpPr>
            <p:cNvPr id="95" name="Curved Down Arrow 121">
              <a:extLst>
                <a:ext uri="{FF2B5EF4-FFF2-40B4-BE49-F238E27FC236}">
                  <a16:creationId xmlns:a16="http://schemas.microsoft.com/office/drawing/2014/main" id="{74CDD1D6-E129-4914-8624-F9EC28B84F6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6" name="Rectangle 147">
              <a:extLst>
                <a:ext uri="{FF2B5EF4-FFF2-40B4-BE49-F238E27FC236}">
                  <a16:creationId xmlns:a16="http://schemas.microsoft.com/office/drawing/2014/main" id="{86EE5ECC-C16E-4758-B290-1771CEC133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97" name="Picture 1">
            <a:extLst>
              <a:ext uri="{FF2B5EF4-FFF2-40B4-BE49-F238E27FC236}">
                <a16:creationId xmlns:a16="http://schemas.microsoft.com/office/drawing/2014/main" id="{DC9D8A0A-40DB-480C-8991-BFA96BAEBF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693" y="3043217"/>
            <a:ext cx="808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148">
            <a:extLst>
              <a:ext uri="{FF2B5EF4-FFF2-40B4-BE49-F238E27FC236}">
                <a16:creationId xmlns:a16="http://schemas.microsoft.com/office/drawing/2014/main" id="{28E2083B-1A2C-4961-A02D-6602246805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3047186"/>
            <a:ext cx="808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149">
            <a:extLst>
              <a:ext uri="{FF2B5EF4-FFF2-40B4-BE49-F238E27FC236}">
                <a16:creationId xmlns:a16="http://schemas.microsoft.com/office/drawing/2014/main" id="{9CC3976E-6E01-4F42-B23B-4C117D2794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63" y="3047186"/>
            <a:ext cx="808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150">
            <a:extLst>
              <a:ext uri="{FF2B5EF4-FFF2-40B4-BE49-F238E27FC236}">
                <a16:creationId xmlns:a16="http://schemas.microsoft.com/office/drawing/2014/main" id="{C806467F-B5D8-4A88-A3CC-BE61EACA0B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3047186"/>
            <a:ext cx="808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151">
            <a:extLst>
              <a:ext uri="{FF2B5EF4-FFF2-40B4-BE49-F238E27FC236}">
                <a16:creationId xmlns:a16="http://schemas.microsoft.com/office/drawing/2014/main" id="{BBD07DC8-BDC0-4831-A613-E6FA542DC5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3" y="3418661"/>
            <a:ext cx="808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Picture 152">
            <a:extLst>
              <a:ext uri="{FF2B5EF4-FFF2-40B4-BE49-F238E27FC236}">
                <a16:creationId xmlns:a16="http://schemas.microsoft.com/office/drawing/2014/main" id="{53FD9BD8-4241-4030-BADE-2637E3566C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575" y="3380561"/>
            <a:ext cx="8080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53">
            <a:extLst>
              <a:ext uri="{FF2B5EF4-FFF2-40B4-BE49-F238E27FC236}">
                <a16:creationId xmlns:a16="http://schemas.microsoft.com/office/drawing/2014/main" id="{0A3D3092-BF90-41DA-829D-995B9C4035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342461"/>
            <a:ext cx="8080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54">
            <a:extLst>
              <a:ext uri="{FF2B5EF4-FFF2-40B4-BE49-F238E27FC236}">
                <a16:creationId xmlns:a16="http://schemas.microsoft.com/office/drawing/2014/main" id="{97E33E24-E186-44D2-90FB-31A50D6293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3713936"/>
            <a:ext cx="8064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57">
            <a:extLst>
              <a:ext uri="{FF2B5EF4-FFF2-40B4-BE49-F238E27FC236}">
                <a16:creationId xmlns:a16="http://schemas.microsoft.com/office/drawing/2014/main" id="{B4155B71-8BD9-44A9-835A-1F69FD68E1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3726636"/>
            <a:ext cx="8064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58">
            <a:extLst>
              <a:ext uri="{FF2B5EF4-FFF2-40B4-BE49-F238E27FC236}">
                <a16:creationId xmlns:a16="http://schemas.microsoft.com/office/drawing/2014/main" id="{2F11DDE5-C980-42B6-B762-944B1ABDB0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3713936"/>
            <a:ext cx="808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0">
            <a:extLst>
              <a:ext uri="{FF2B5EF4-FFF2-40B4-BE49-F238E27FC236}">
                <a16:creationId xmlns:a16="http://schemas.microsoft.com/office/drawing/2014/main" id="{31899975-7B7E-4C37-9409-E1C79C42418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19"/>
          <a:stretch/>
        </p:blipFill>
        <p:spPr bwMode="auto">
          <a:xfrm>
            <a:off x="3646565" y="2578874"/>
            <a:ext cx="16287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Rectangle 107">
            <a:extLst>
              <a:ext uri="{FF2B5EF4-FFF2-40B4-BE49-F238E27FC236}">
                <a16:creationId xmlns:a16="http://schemas.microsoft.com/office/drawing/2014/main" id="{4C8D3E04-DFD2-4BB0-B426-97FE80942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690" y="2879687"/>
            <a:ext cx="33698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There are 20 shoes altogether.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54440780-CC5B-4AFD-857B-9EAF90E3F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824" y="3308778"/>
            <a:ext cx="20753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8890"/>
                </a:solidFill>
              </a:rPr>
              <a:t>The product of 10 and 2 is 20.</a:t>
            </a:r>
          </a:p>
        </p:txBody>
      </p:sp>
    </p:spTree>
    <p:extLst>
      <p:ext uri="{BB962C8B-B14F-4D97-AF65-F5344CB8AC3E}">
        <p14:creationId xmlns:p14="http://schemas.microsoft.com/office/powerpoint/2010/main" val="404228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08" grpId="0"/>
      <p:bldP spid="1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149AA1A8-EACB-468F-8B01-EEA791948324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36601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4C649D5-9CE9-4046-BC6F-DE67D9A8550A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11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he bought?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7596E3AD-9AD7-484C-B19F-8FA51FFFAD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B86A6CBC-E67F-4E44-90D4-C05396307EEC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5608B634-F01F-46BD-82B6-4AC8FF06C64B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E8415CF2-EE84-4A29-9D89-1EF72EE22384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4219016-5EAA-4231-A52B-2BB09F3EA8F8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416BD06-B1D3-4E0B-9E29-E6639DCF9B8F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A0AC26A-AE88-4662-9438-E8AC00EC1835}"/>
              </a:ext>
            </a:extLst>
          </p:cNvPr>
          <p:cNvCxnSpPr/>
          <p:nvPr/>
        </p:nvCxnSpPr>
        <p:spPr>
          <a:xfrm>
            <a:off x="20558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16084B9-5994-4B71-9D80-8DC69E34AA7D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BB0B1CA-D540-4D69-B226-2C3CA8D86F0F}"/>
              </a:ext>
            </a:extLst>
          </p:cNvPr>
          <p:cNvCxnSpPr/>
          <p:nvPr/>
        </p:nvCxnSpPr>
        <p:spPr>
          <a:xfrm>
            <a:off x="29908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AC0B06E-D484-442E-92C3-FD41B1FA99ED}"/>
              </a:ext>
            </a:extLst>
          </p:cNvPr>
          <p:cNvCxnSpPr/>
          <p:nvPr/>
        </p:nvCxnSpPr>
        <p:spPr>
          <a:xfrm>
            <a:off x="33020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D2B59C2-FE84-47FB-9FCF-D876D7136364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55B8582-05DF-4C6C-BF35-3C427EF91382}"/>
              </a:ext>
            </a:extLst>
          </p:cNvPr>
          <p:cNvCxnSpPr/>
          <p:nvPr/>
        </p:nvCxnSpPr>
        <p:spPr>
          <a:xfrm>
            <a:off x="39258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D8E33757-4BF3-47EC-B618-F61F61C8A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48FB1CA-F6BA-468F-883C-8904B582E6AE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787400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CF8A868B-8619-4790-B34E-2A0381B14F65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435AE4C4-8F70-4638-833D-7B738A303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24698D0-4564-4E9F-AB63-72981362DA30}"/>
              </a:ext>
            </a:extLst>
          </p:cNvPr>
          <p:cNvCxnSpPr/>
          <p:nvPr/>
        </p:nvCxnSpPr>
        <p:spPr>
          <a:xfrm>
            <a:off x="11207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B8DA38E-86FB-4D56-9724-90AE193850DF}"/>
              </a:ext>
            </a:extLst>
          </p:cNvPr>
          <p:cNvCxnSpPr/>
          <p:nvPr/>
        </p:nvCxnSpPr>
        <p:spPr>
          <a:xfrm>
            <a:off x="1433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CB1A6A-5AC7-4B9E-BCD2-ED42264D117F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14FB0B8-6F03-40AD-88B3-274A7E8F2278}"/>
              </a:ext>
            </a:extLst>
          </p:cNvPr>
          <p:cNvCxnSpPr/>
          <p:nvPr/>
        </p:nvCxnSpPr>
        <p:spPr>
          <a:xfrm>
            <a:off x="23669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B735603C-F562-43B7-8F67-AAA2EEF9F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5491163"/>
            <a:ext cx="271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F1B19FF8-F58E-4902-8D7B-BEF82B686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8DCDBD92-A9E4-4DF0-B344-6516F8456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F4E543F3-6492-4DB8-8D27-B1455E977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25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E1BF4638-E3A2-406D-A91D-4F5CB5FFB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3" y="549116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B4D0EC0C-F360-45DF-8A50-8F05F26A39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B2B3A34C-4508-4C49-86A1-6B1255F4D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9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DB1CB61B-4318-4284-9D2D-0A070EE68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838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D6201480-2CE0-4C3E-9659-E280EA711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9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96234024-F139-4672-8BF0-B66AFED15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163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0467087-E970-4CFD-BF0C-AD8016D6AD25}"/>
              </a:ext>
            </a:extLst>
          </p:cNvPr>
          <p:cNvSpPr/>
          <p:nvPr/>
        </p:nvSpPr>
        <p:spPr>
          <a:xfrm>
            <a:off x="755650" y="2352676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4E8AF16-FA10-43B8-AD3F-A1AD7867A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216" y="2915416"/>
            <a:ext cx="263540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238890"/>
                </a:solidFill>
              </a:rPr>
              <a:t>The product of 11 and 2 is 22.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15F238A-3592-4D51-BD2D-95F7E0A7B772}"/>
              </a:ext>
            </a:extLst>
          </p:cNvPr>
          <p:cNvGrpSpPr>
            <a:grpSpLocks/>
          </p:cNvGrpSpPr>
          <p:nvPr/>
        </p:nvGrpSpPr>
        <p:grpSpPr bwMode="auto">
          <a:xfrm>
            <a:off x="1381125" y="4548188"/>
            <a:ext cx="8112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BB370C25-385B-4520-8B61-C2E8F40879F6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EBFF2E39-CA3A-4D71-B3D7-8B0E96A7CB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63B96713-1EC6-4DBC-A801-453A28444E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63751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C2FEA7D0-D12C-46D6-B771-AD274E69519E}"/>
              </a:ext>
            </a:extLst>
          </p:cNvPr>
          <p:cNvSpPr/>
          <p:nvPr/>
        </p:nvSpPr>
        <p:spPr>
          <a:xfrm>
            <a:off x="4692650" y="3236913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A787F2A-4971-447F-B6C2-8B531C7E50C1}"/>
              </a:ext>
            </a:extLst>
          </p:cNvPr>
          <p:cNvGrpSpPr>
            <a:grpSpLocks/>
          </p:cNvGrpSpPr>
          <p:nvPr/>
        </p:nvGrpSpPr>
        <p:grpSpPr bwMode="auto">
          <a:xfrm>
            <a:off x="2039938" y="4554538"/>
            <a:ext cx="782637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31F65A57-DA70-4E04-928E-8452DFE3F9A4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1DDCA609-33E0-4EDE-80D4-003F24894C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BCFDA96-F882-4B68-89B1-58D32F52F6C6}"/>
              </a:ext>
            </a:extLst>
          </p:cNvPr>
          <p:cNvGrpSpPr>
            <a:grpSpLocks/>
          </p:cNvGrpSpPr>
          <p:nvPr/>
        </p:nvGrpSpPr>
        <p:grpSpPr bwMode="auto">
          <a:xfrm>
            <a:off x="2709863" y="4548188"/>
            <a:ext cx="754062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965119FB-71CD-4DCD-A263-FE345B73834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1254E9DE-EFE4-493F-8A49-47CD284B1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B8193DC-F7EB-4904-A5A1-AF18648151D0}"/>
              </a:ext>
            </a:extLst>
          </p:cNvPr>
          <p:cNvGrpSpPr>
            <a:grpSpLocks/>
          </p:cNvGrpSpPr>
          <p:nvPr/>
        </p:nvGrpSpPr>
        <p:grpSpPr bwMode="auto">
          <a:xfrm>
            <a:off x="3340100" y="4554538"/>
            <a:ext cx="735013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C5868E9F-BC4E-4AF6-BEA3-74BE25E012D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4F751101-5E8F-410B-A38B-DDB244748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2852D133-57AD-4AA4-B00B-62A98BC4996E}"/>
              </a:ext>
            </a:extLst>
          </p:cNvPr>
          <p:cNvCxnSpPr/>
          <p:nvPr/>
        </p:nvCxnSpPr>
        <p:spPr>
          <a:xfrm>
            <a:off x="42370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D4338E7-3F28-48CD-8ADD-4DF0FF0BEE87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B6554809-C827-4FF9-90B0-80BE6997549B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6871AD5-90DA-400F-AA74-8743CED6F84C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66FAE8F-112C-4DA7-A68A-B3BA021C1BB5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0CD2448-5FAD-4852-93A8-EBF606A83BB0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71">
            <a:extLst>
              <a:ext uri="{FF2B5EF4-FFF2-40B4-BE49-F238E27FC236}">
                <a16:creationId xmlns:a16="http://schemas.microsoft.com/office/drawing/2014/main" id="{40D9C1E4-E465-45B5-857C-E0D93CAA2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9238" y="5491163"/>
            <a:ext cx="361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1" name="Rectangle 72">
            <a:extLst>
              <a:ext uri="{FF2B5EF4-FFF2-40B4-BE49-F238E27FC236}">
                <a16:creationId xmlns:a16="http://schemas.microsoft.com/office/drawing/2014/main" id="{8EE4A6D9-8A1F-46D1-86B7-27E8EA9C9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2" name="Rectangle 73">
            <a:extLst>
              <a:ext uri="{FF2B5EF4-FFF2-40B4-BE49-F238E27FC236}">
                <a16:creationId xmlns:a16="http://schemas.microsoft.com/office/drawing/2014/main" id="{25A46A32-842B-47E1-A01A-73C5EB778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6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3" name="Rectangle 74">
            <a:extLst>
              <a:ext uri="{FF2B5EF4-FFF2-40B4-BE49-F238E27FC236}">
                <a16:creationId xmlns:a16="http://schemas.microsoft.com/office/drawing/2014/main" id="{095E940C-4E8C-47B3-AA44-04E29A3BC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0463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4" name="Rectangle 75">
            <a:extLst>
              <a:ext uri="{FF2B5EF4-FFF2-40B4-BE49-F238E27FC236}">
                <a16:creationId xmlns:a16="http://schemas.microsoft.com/office/drawing/2014/main" id="{E42B7340-D33B-4CC8-8B8E-8943F253A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5" name="Rectangle 76">
            <a:extLst>
              <a:ext uri="{FF2B5EF4-FFF2-40B4-BE49-F238E27FC236}">
                <a16:creationId xmlns:a16="http://schemas.microsoft.com/office/drawing/2014/main" id="{955DB8E2-E387-41F3-9554-DD55B2F61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4350" y="5491163"/>
            <a:ext cx="39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DBAE864-2812-43B7-9721-7BBE37D25BD7}"/>
              </a:ext>
            </a:extLst>
          </p:cNvPr>
          <p:cNvGrpSpPr>
            <a:grpSpLocks/>
          </p:cNvGrpSpPr>
          <p:nvPr/>
        </p:nvGrpSpPr>
        <p:grpSpPr bwMode="auto">
          <a:xfrm>
            <a:off x="3946525" y="4554538"/>
            <a:ext cx="766763" cy="950912"/>
            <a:chOff x="1244334" y="4421838"/>
            <a:chExt cx="1499076" cy="951025"/>
          </a:xfrm>
        </p:grpSpPr>
        <p:sp>
          <p:nvSpPr>
            <p:cNvPr id="67" name="Curved Down Arrow 78">
              <a:extLst>
                <a:ext uri="{FF2B5EF4-FFF2-40B4-BE49-F238E27FC236}">
                  <a16:creationId xmlns:a16="http://schemas.microsoft.com/office/drawing/2014/main" id="{8166893D-1F0E-491B-895E-F659A0BE28E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79">
              <a:extLst>
                <a:ext uri="{FF2B5EF4-FFF2-40B4-BE49-F238E27FC236}">
                  <a16:creationId xmlns:a16="http://schemas.microsoft.com/office/drawing/2014/main" id="{191CDC54-AFEB-4C5D-A5AE-24A9CE44F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2CA17EB-DB4F-4A7C-80D6-F02330404AF3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4554538"/>
            <a:ext cx="693737" cy="950912"/>
            <a:chOff x="1244334" y="4421838"/>
            <a:chExt cx="1499076" cy="951025"/>
          </a:xfrm>
        </p:grpSpPr>
        <p:sp>
          <p:nvSpPr>
            <p:cNvPr id="70" name="Curved Down Arrow 86">
              <a:extLst>
                <a:ext uri="{FF2B5EF4-FFF2-40B4-BE49-F238E27FC236}">
                  <a16:creationId xmlns:a16="http://schemas.microsoft.com/office/drawing/2014/main" id="{5B19FAA5-A1C2-41EC-AF47-2505722013B2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1" name="Rectangle 87">
              <a:extLst>
                <a:ext uri="{FF2B5EF4-FFF2-40B4-BE49-F238E27FC236}">
                  <a16:creationId xmlns:a16="http://schemas.microsoft.com/office/drawing/2014/main" id="{9AE0124E-FE18-46D5-9D35-87D2791F5D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B4F7BC4-5564-4ECA-9634-C029B3D6004D}"/>
              </a:ext>
            </a:extLst>
          </p:cNvPr>
          <p:cNvGrpSpPr>
            <a:grpSpLocks/>
          </p:cNvGrpSpPr>
          <p:nvPr/>
        </p:nvGrpSpPr>
        <p:grpSpPr bwMode="auto">
          <a:xfrm>
            <a:off x="5189538" y="4548188"/>
            <a:ext cx="712787" cy="950912"/>
            <a:chOff x="1244334" y="4421838"/>
            <a:chExt cx="1499076" cy="951025"/>
          </a:xfrm>
        </p:grpSpPr>
        <p:sp>
          <p:nvSpPr>
            <p:cNvPr id="73" name="Curved Down Arrow 81">
              <a:extLst>
                <a:ext uri="{FF2B5EF4-FFF2-40B4-BE49-F238E27FC236}">
                  <a16:creationId xmlns:a16="http://schemas.microsoft.com/office/drawing/2014/main" id="{E02F15A2-5D22-410E-9516-6F517324E4C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4" name="Rectangle 82">
              <a:extLst>
                <a:ext uri="{FF2B5EF4-FFF2-40B4-BE49-F238E27FC236}">
                  <a16:creationId xmlns:a16="http://schemas.microsoft.com/office/drawing/2014/main" id="{CD73F947-C1CF-4F98-A8F4-BC32A5CFF8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250361C4-C510-4FEE-BC26-39360A79F2E4}"/>
              </a:ext>
            </a:extLst>
          </p:cNvPr>
          <p:cNvCxnSpPr/>
          <p:nvPr/>
        </p:nvCxnSpPr>
        <p:spPr>
          <a:xfrm>
            <a:off x="79756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65D7DB93-4C37-4C66-B8EA-9AEAEB69E3BE}"/>
              </a:ext>
            </a:extLst>
          </p:cNvPr>
          <p:cNvCxnSpPr/>
          <p:nvPr/>
        </p:nvCxnSpPr>
        <p:spPr>
          <a:xfrm>
            <a:off x="76628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6E930D92-8767-4C6D-8F3E-D2BFBFBB4C6D}"/>
              </a:ext>
            </a:extLst>
          </p:cNvPr>
          <p:cNvCxnSpPr/>
          <p:nvPr/>
        </p:nvCxnSpPr>
        <p:spPr>
          <a:xfrm>
            <a:off x="70405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A9F6AB50-0F13-4D93-AD32-B5550848A705}"/>
              </a:ext>
            </a:extLst>
          </p:cNvPr>
          <p:cNvCxnSpPr/>
          <p:nvPr/>
        </p:nvCxnSpPr>
        <p:spPr>
          <a:xfrm>
            <a:off x="67294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56ACF91A-0738-4A62-9507-301A0931DD5B}"/>
              </a:ext>
            </a:extLst>
          </p:cNvPr>
          <p:cNvCxnSpPr/>
          <p:nvPr/>
        </p:nvCxnSpPr>
        <p:spPr>
          <a:xfrm>
            <a:off x="61055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A35C1363-53C3-434A-8A63-667AD15E2DB1}"/>
              </a:ext>
            </a:extLst>
          </p:cNvPr>
          <p:cNvCxnSpPr/>
          <p:nvPr/>
        </p:nvCxnSpPr>
        <p:spPr>
          <a:xfrm>
            <a:off x="57943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2C62BB82-BE31-4553-8555-D9BD8B6FA09D}"/>
              </a:ext>
            </a:extLst>
          </p:cNvPr>
          <p:cNvCxnSpPr/>
          <p:nvPr/>
        </p:nvCxnSpPr>
        <p:spPr>
          <a:xfrm>
            <a:off x="51704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30992C56-9849-479D-ABFE-FF3489B1D704}"/>
              </a:ext>
            </a:extLst>
          </p:cNvPr>
          <p:cNvCxnSpPr/>
          <p:nvPr/>
        </p:nvCxnSpPr>
        <p:spPr>
          <a:xfrm>
            <a:off x="48593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101">
            <a:extLst>
              <a:ext uri="{FF2B5EF4-FFF2-40B4-BE49-F238E27FC236}">
                <a16:creationId xmlns:a16="http://schemas.microsoft.com/office/drawing/2014/main" id="{53EF10D8-7DE5-4D52-9958-7270FB8B3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2325" y="5491163"/>
            <a:ext cx="384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84" name="Rectangle 102">
            <a:extLst>
              <a:ext uri="{FF2B5EF4-FFF2-40B4-BE49-F238E27FC236}">
                <a16:creationId xmlns:a16="http://schemas.microsoft.com/office/drawing/2014/main" id="{5D7CCABF-6654-47CD-879D-14A07B93E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713" y="5491163"/>
            <a:ext cx="404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85" name="Rectangle 103">
            <a:extLst>
              <a:ext uri="{FF2B5EF4-FFF2-40B4-BE49-F238E27FC236}">
                <a16:creationId xmlns:a16="http://schemas.microsoft.com/office/drawing/2014/main" id="{8D4CB745-EE7C-4C54-B364-D7AE63684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9388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86" name="Rectangle 104">
            <a:extLst>
              <a:ext uri="{FF2B5EF4-FFF2-40B4-BE49-F238E27FC236}">
                <a16:creationId xmlns:a16="http://schemas.microsoft.com/office/drawing/2014/main" id="{C2C42037-570E-41F1-85A1-BFD258894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9900" y="5491163"/>
            <a:ext cx="45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87" name="Rectangle 105">
            <a:extLst>
              <a:ext uri="{FF2B5EF4-FFF2-40B4-BE49-F238E27FC236}">
                <a16:creationId xmlns:a16="http://schemas.microsoft.com/office/drawing/2014/main" id="{E081B774-981A-4A59-A2ED-49AE26C6F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513" y="5491163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88" name="Rectangle 106">
            <a:extLst>
              <a:ext uri="{FF2B5EF4-FFF2-40B4-BE49-F238E27FC236}">
                <a16:creationId xmlns:a16="http://schemas.microsoft.com/office/drawing/2014/main" id="{E056AE1F-5FDB-4C3E-A69D-47E64837E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088" y="5491163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89" name="Rectangle 107">
            <a:extLst>
              <a:ext uri="{FF2B5EF4-FFF2-40B4-BE49-F238E27FC236}">
                <a16:creationId xmlns:a16="http://schemas.microsoft.com/office/drawing/2014/main" id="{4E66021F-98BA-432C-A168-F13BCA94E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5491163"/>
            <a:ext cx="423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90" name="Rectangle 108">
            <a:extLst>
              <a:ext uri="{FF2B5EF4-FFF2-40B4-BE49-F238E27FC236}">
                <a16:creationId xmlns:a16="http://schemas.microsoft.com/office/drawing/2014/main" id="{15938014-CCB1-4DE2-B02C-9CCADCD48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1325" y="5491163"/>
            <a:ext cx="436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5D54FE6-A911-4589-856A-49D49819F578}"/>
              </a:ext>
            </a:extLst>
          </p:cNvPr>
          <p:cNvGrpSpPr>
            <a:grpSpLocks/>
          </p:cNvGrpSpPr>
          <p:nvPr/>
        </p:nvGrpSpPr>
        <p:grpSpPr bwMode="auto">
          <a:xfrm>
            <a:off x="5780088" y="4554538"/>
            <a:ext cx="712787" cy="950912"/>
            <a:chOff x="1244334" y="4421838"/>
            <a:chExt cx="1499076" cy="951025"/>
          </a:xfrm>
        </p:grpSpPr>
        <p:sp>
          <p:nvSpPr>
            <p:cNvPr id="92" name="Curved Down Arrow 110">
              <a:extLst>
                <a:ext uri="{FF2B5EF4-FFF2-40B4-BE49-F238E27FC236}">
                  <a16:creationId xmlns:a16="http://schemas.microsoft.com/office/drawing/2014/main" id="{EDED3449-19F7-467F-873F-D01ACC15329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3" name="Rectangle 111">
              <a:extLst>
                <a:ext uri="{FF2B5EF4-FFF2-40B4-BE49-F238E27FC236}">
                  <a16:creationId xmlns:a16="http://schemas.microsoft.com/office/drawing/2014/main" id="{B3F07909-A7B5-413E-9C4E-3050A7C801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0B78AD97-D14D-45A6-A95B-C1B140441523}"/>
              </a:ext>
            </a:extLst>
          </p:cNvPr>
          <p:cNvGrpSpPr>
            <a:grpSpLocks/>
          </p:cNvGrpSpPr>
          <p:nvPr/>
        </p:nvGrpSpPr>
        <p:grpSpPr bwMode="auto">
          <a:xfrm>
            <a:off x="6392863" y="4560888"/>
            <a:ext cx="712787" cy="950912"/>
            <a:chOff x="1244334" y="4421838"/>
            <a:chExt cx="1499076" cy="951025"/>
          </a:xfrm>
        </p:grpSpPr>
        <p:sp>
          <p:nvSpPr>
            <p:cNvPr id="95" name="Curved Down Arrow 121">
              <a:extLst>
                <a:ext uri="{FF2B5EF4-FFF2-40B4-BE49-F238E27FC236}">
                  <a16:creationId xmlns:a16="http://schemas.microsoft.com/office/drawing/2014/main" id="{539E78F7-57E0-4945-BA24-E87B46211BE7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6" name="Rectangle 147">
              <a:extLst>
                <a:ext uri="{FF2B5EF4-FFF2-40B4-BE49-F238E27FC236}">
                  <a16:creationId xmlns:a16="http://schemas.microsoft.com/office/drawing/2014/main" id="{73B2F956-1E09-4161-87C6-699A9425B3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4B1B8F4C-9FBB-4584-B82A-D85BDACB7506}"/>
              </a:ext>
            </a:extLst>
          </p:cNvPr>
          <p:cNvGrpSpPr>
            <a:grpSpLocks/>
          </p:cNvGrpSpPr>
          <p:nvPr/>
        </p:nvGrpSpPr>
        <p:grpSpPr bwMode="auto">
          <a:xfrm>
            <a:off x="6989763" y="4548188"/>
            <a:ext cx="712787" cy="950912"/>
            <a:chOff x="1244334" y="4421838"/>
            <a:chExt cx="1499076" cy="951025"/>
          </a:xfrm>
        </p:grpSpPr>
        <p:sp>
          <p:nvSpPr>
            <p:cNvPr id="98" name="Curved Down Arrow 113">
              <a:extLst>
                <a:ext uri="{FF2B5EF4-FFF2-40B4-BE49-F238E27FC236}">
                  <a16:creationId xmlns:a16="http://schemas.microsoft.com/office/drawing/2014/main" id="{2C1F3744-5196-40DC-B1E1-C6E5C2EA47AB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9" name="Rectangle 114">
              <a:extLst>
                <a:ext uri="{FF2B5EF4-FFF2-40B4-BE49-F238E27FC236}">
                  <a16:creationId xmlns:a16="http://schemas.microsoft.com/office/drawing/2014/main" id="{F7D31EDE-CB6C-4742-A556-34D472E22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100" name="Picture 2">
            <a:extLst>
              <a:ext uri="{FF2B5EF4-FFF2-40B4-BE49-F238E27FC236}">
                <a16:creationId xmlns:a16="http://schemas.microsoft.com/office/drawing/2014/main" id="{2F7B09ED-C867-439D-9CE4-6366C95A7A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213" y="3097213"/>
            <a:ext cx="873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115">
            <a:extLst>
              <a:ext uri="{FF2B5EF4-FFF2-40B4-BE49-F238E27FC236}">
                <a16:creationId xmlns:a16="http://schemas.microsoft.com/office/drawing/2014/main" id="{88B6C090-1603-4A64-BAE4-D695D3AA1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3054351"/>
            <a:ext cx="8715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Picture 116">
            <a:extLst>
              <a:ext uri="{FF2B5EF4-FFF2-40B4-BE49-F238E27FC236}">
                <a16:creationId xmlns:a16="http://schemas.microsoft.com/office/drawing/2014/main" id="{0037639E-67A0-4442-AD1C-1A167FEA21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3009901"/>
            <a:ext cx="873125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17">
            <a:extLst>
              <a:ext uri="{FF2B5EF4-FFF2-40B4-BE49-F238E27FC236}">
                <a16:creationId xmlns:a16="http://schemas.microsoft.com/office/drawing/2014/main" id="{840E0EE8-31D7-4F3F-8037-575CB92A3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838" y="2965451"/>
            <a:ext cx="873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18">
            <a:extLst>
              <a:ext uri="{FF2B5EF4-FFF2-40B4-BE49-F238E27FC236}">
                <a16:creationId xmlns:a16="http://schemas.microsoft.com/office/drawing/2014/main" id="{613E0615-6D0E-41B2-8B7B-974123EB5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5" y="3457576"/>
            <a:ext cx="873125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19">
            <a:extLst>
              <a:ext uri="{FF2B5EF4-FFF2-40B4-BE49-F238E27FC236}">
                <a16:creationId xmlns:a16="http://schemas.microsoft.com/office/drawing/2014/main" id="{99FBDD60-1143-4C19-9BBD-C0E0DCB46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3" y="3424238"/>
            <a:ext cx="873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55">
            <a:extLst>
              <a:ext uri="{FF2B5EF4-FFF2-40B4-BE49-F238E27FC236}">
                <a16:creationId xmlns:a16="http://schemas.microsoft.com/office/drawing/2014/main" id="{3C874D66-272B-4580-BF64-060A3FCE0F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50" y="3392488"/>
            <a:ext cx="873125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56">
            <a:extLst>
              <a:ext uri="{FF2B5EF4-FFF2-40B4-BE49-F238E27FC236}">
                <a16:creationId xmlns:a16="http://schemas.microsoft.com/office/drawing/2014/main" id="{4A25D0E5-3403-42EC-B769-F50A484216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638" y="3360738"/>
            <a:ext cx="873125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159">
            <a:extLst>
              <a:ext uri="{FF2B5EF4-FFF2-40B4-BE49-F238E27FC236}">
                <a16:creationId xmlns:a16="http://schemas.microsoft.com/office/drawing/2014/main" id="{52EDE4F3-D015-4B42-A8A6-DEDE45C8C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3694113"/>
            <a:ext cx="873125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160">
            <a:extLst>
              <a:ext uri="{FF2B5EF4-FFF2-40B4-BE49-F238E27FC236}">
                <a16:creationId xmlns:a16="http://schemas.microsoft.com/office/drawing/2014/main" id="{2198DC29-3D5B-40B0-9FF9-16ED6946D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288" y="3667126"/>
            <a:ext cx="873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61">
            <a:extLst>
              <a:ext uri="{FF2B5EF4-FFF2-40B4-BE49-F238E27FC236}">
                <a16:creationId xmlns:a16="http://schemas.microsoft.com/office/drawing/2014/main" id="{B63FBD15-5AEE-4774-BE06-D98FEFCD3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838" y="3689351"/>
            <a:ext cx="873125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6">
            <a:extLst>
              <a:ext uri="{FF2B5EF4-FFF2-40B4-BE49-F238E27FC236}">
                <a16:creationId xmlns:a16="http://schemas.microsoft.com/office/drawing/2014/main" id="{0106A449-74A3-426B-BBF5-FFA55C3BC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80"/>
          <a:stretch>
            <a:fillRect/>
          </a:stretch>
        </p:blipFill>
        <p:spPr bwMode="auto">
          <a:xfrm>
            <a:off x="2940050" y="2673351"/>
            <a:ext cx="177165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1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Shelby’s Shoes</a:t>
            </a:r>
          </a:p>
          <a:p>
            <a:pPr algn="ctr"/>
            <a:endParaRPr lang="en-GB" dirty="0"/>
          </a:p>
        </p:txBody>
      </p:sp>
      <p:grpSp>
        <p:nvGrpSpPr>
          <p:cNvPr id="4" name="Group 13">
            <a:extLst>
              <a:ext uri="{FF2B5EF4-FFF2-40B4-BE49-F238E27FC236}">
                <a16:creationId xmlns:a16="http://schemas.microsoft.com/office/drawing/2014/main" id="{F0DDBA00-E3B2-4DEC-AC30-B8413812E32C}"/>
              </a:ext>
            </a:extLst>
          </p:cNvPr>
          <p:cNvGrpSpPr>
            <a:grpSpLocks/>
          </p:cNvGrpSpPr>
          <p:nvPr/>
        </p:nvGrpSpPr>
        <p:grpSpPr bwMode="auto">
          <a:xfrm>
            <a:off x="1087438" y="718345"/>
            <a:ext cx="6840537" cy="1179512"/>
            <a:chOff x="1300549" y="2913514"/>
            <a:chExt cx="6840810" cy="11794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EE2638C-76E5-40CB-A0AE-7F5B28DCCECE}"/>
                </a:ext>
              </a:extLst>
            </p:cNvPr>
            <p:cNvSpPr/>
            <p:nvPr/>
          </p:nvSpPr>
          <p:spPr>
            <a:xfrm>
              <a:off x="1300549" y="3202423"/>
              <a:ext cx="6543936" cy="83974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This customer has bought 12 pairs of shoes.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How many shoes has she bought?</a:t>
              </a:r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F13584D1-899B-43A3-838A-8051FE0C02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3725" y="2913514"/>
              <a:ext cx="1337634" cy="1179447"/>
              <a:chOff x="6803725" y="2913514"/>
              <a:chExt cx="1337634" cy="117944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F6F3403E-00FE-4AEE-84D4-E115FE740627}"/>
                  </a:ext>
                </a:extLst>
              </p:cNvPr>
              <p:cNvSpPr/>
              <p:nvPr/>
            </p:nvSpPr>
            <p:spPr>
              <a:xfrm>
                <a:off x="7076105" y="2964311"/>
                <a:ext cx="930312" cy="930224"/>
              </a:xfrm>
              <a:prstGeom prst="ellipse">
                <a:avLst/>
              </a:prstGeom>
              <a:solidFill>
                <a:srgbClr val="F87A0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B431DA91-3A7E-4DD9-ADA4-0C66A9B18EAA}"/>
                  </a:ext>
                </a:extLst>
              </p:cNvPr>
              <p:cNvSpPr/>
              <p:nvPr/>
            </p:nvSpPr>
            <p:spPr>
              <a:xfrm>
                <a:off x="7628577" y="3580227"/>
                <a:ext cx="512782" cy="512734"/>
              </a:xfrm>
              <a:prstGeom prst="ellipse">
                <a:avLst/>
              </a:prstGeom>
              <a:solidFill>
                <a:srgbClr val="2388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9383B576-1EA4-414B-8C13-C604CE52C7AF}"/>
                  </a:ext>
                </a:extLst>
              </p:cNvPr>
              <p:cNvSpPr/>
              <p:nvPr/>
            </p:nvSpPr>
            <p:spPr>
              <a:xfrm>
                <a:off x="6803044" y="2913514"/>
                <a:ext cx="512782" cy="512734"/>
              </a:xfrm>
              <a:prstGeom prst="ellipse">
                <a:avLst/>
              </a:prstGeom>
              <a:solidFill>
                <a:srgbClr val="FFA1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4000" dirty="0"/>
                  <a:t>?</a:t>
                </a:r>
              </a:p>
            </p:txBody>
          </p:sp>
        </p:grp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E12AF8F-A7BA-4363-B65A-5F9E0BDF9B36}"/>
              </a:ext>
            </a:extLst>
          </p:cNvPr>
          <p:cNvCxnSpPr/>
          <p:nvPr/>
        </p:nvCxnSpPr>
        <p:spPr>
          <a:xfrm>
            <a:off x="809625" y="6057900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C703B90-D3D9-4E16-82B8-3DD44EE47473}"/>
              </a:ext>
            </a:extLst>
          </p:cNvPr>
          <p:cNvCxnSpPr/>
          <p:nvPr/>
        </p:nvCxnSpPr>
        <p:spPr>
          <a:xfrm>
            <a:off x="8096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FF59C9-A47D-4E36-953E-50C30AB02C41}"/>
              </a:ext>
            </a:extLst>
          </p:cNvPr>
          <p:cNvCxnSpPr/>
          <p:nvPr/>
        </p:nvCxnSpPr>
        <p:spPr>
          <a:xfrm>
            <a:off x="20558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01F9951-0523-41D3-BC07-2800E33E7EB9}"/>
              </a:ext>
            </a:extLst>
          </p:cNvPr>
          <p:cNvCxnSpPr/>
          <p:nvPr/>
        </p:nvCxnSpPr>
        <p:spPr>
          <a:xfrm>
            <a:off x="26797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DA93A35-7395-4A34-96AE-97A0245363F3}"/>
              </a:ext>
            </a:extLst>
          </p:cNvPr>
          <p:cNvCxnSpPr/>
          <p:nvPr/>
        </p:nvCxnSpPr>
        <p:spPr>
          <a:xfrm>
            <a:off x="29908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CC6F6F8-9908-4780-8EE2-D5C889BFB12B}"/>
              </a:ext>
            </a:extLst>
          </p:cNvPr>
          <p:cNvCxnSpPr/>
          <p:nvPr/>
        </p:nvCxnSpPr>
        <p:spPr>
          <a:xfrm>
            <a:off x="33020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FDE17D3-5F5E-475B-A500-BF4BD33701FC}"/>
              </a:ext>
            </a:extLst>
          </p:cNvPr>
          <p:cNvCxnSpPr/>
          <p:nvPr/>
        </p:nvCxnSpPr>
        <p:spPr>
          <a:xfrm>
            <a:off x="36131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885832A-BAE3-48C8-B88D-557CA7134F61}"/>
              </a:ext>
            </a:extLst>
          </p:cNvPr>
          <p:cNvCxnSpPr/>
          <p:nvPr/>
        </p:nvCxnSpPr>
        <p:spPr>
          <a:xfrm>
            <a:off x="39258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30">
            <a:extLst>
              <a:ext uri="{FF2B5EF4-FFF2-40B4-BE49-F238E27FC236}">
                <a16:creationId xmlns:a16="http://schemas.microsoft.com/office/drawing/2014/main" id="{671C53D2-9B36-4323-A6E1-FB8E6D1BA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271DC53-CE5E-48A3-BA6D-15320EE6CEB8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548188"/>
            <a:ext cx="787400" cy="950912"/>
            <a:chOff x="1244334" y="4421838"/>
            <a:chExt cx="1499076" cy="951025"/>
          </a:xfrm>
        </p:grpSpPr>
        <p:sp>
          <p:nvSpPr>
            <p:cNvPr id="21" name="Curved Down Arrow 131">
              <a:extLst>
                <a:ext uri="{FF2B5EF4-FFF2-40B4-BE49-F238E27FC236}">
                  <a16:creationId xmlns:a16="http://schemas.microsoft.com/office/drawing/2014/main" id="{E368C09B-6054-4E43-8879-B433FF769FD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Rectangle 132">
              <a:extLst>
                <a:ext uri="{FF2B5EF4-FFF2-40B4-BE49-F238E27FC236}">
                  <a16:creationId xmlns:a16="http://schemas.microsoft.com/office/drawing/2014/main" id="{B3FE6D43-CFBF-4130-9211-40AEFF4EC2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5DF27A0-608D-4740-842B-80787743DBC9}"/>
              </a:ext>
            </a:extLst>
          </p:cNvPr>
          <p:cNvCxnSpPr/>
          <p:nvPr/>
        </p:nvCxnSpPr>
        <p:spPr>
          <a:xfrm>
            <a:off x="11207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B46F269-C4E6-4CB7-9BF0-36E8457A1BA3}"/>
              </a:ext>
            </a:extLst>
          </p:cNvPr>
          <p:cNvCxnSpPr/>
          <p:nvPr/>
        </p:nvCxnSpPr>
        <p:spPr>
          <a:xfrm>
            <a:off x="14335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8A63514-5E8E-4527-BA67-A78F3F6C3639}"/>
              </a:ext>
            </a:extLst>
          </p:cNvPr>
          <p:cNvCxnSpPr/>
          <p:nvPr/>
        </p:nvCxnSpPr>
        <p:spPr>
          <a:xfrm>
            <a:off x="17446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9EE7129-EAEC-4550-9889-352EB8E7E759}"/>
              </a:ext>
            </a:extLst>
          </p:cNvPr>
          <p:cNvCxnSpPr/>
          <p:nvPr/>
        </p:nvCxnSpPr>
        <p:spPr>
          <a:xfrm>
            <a:off x="23669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37">
            <a:extLst>
              <a:ext uri="{FF2B5EF4-FFF2-40B4-BE49-F238E27FC236}">
                <a16:creationId xmlns:a16="http://schemas.microsoft.com/office/drawing/2014/main" id="{28769AC2-4F32-4B57-B355-8C3ACCCCEC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5491163"/>
            <a:ext cx="271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" name="Rectangle 138">
            <a:extLst>
              <a:ext uri="{FF2B5EF4-FFF2-40B4-BE49-F238E27FC236}">
                <a16:creationId xmlns:a16="http://schemas.microsoft.com/office/drawing/2014/main" id="{0D8AF704-7C01-418C-8725-4AC54F679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5491163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139">
            <a:extLst>
              <a:ext uri="{FF2B5EF4-FFF2-40B4-BE49-F238E27FC236}">
                <a16:creationId xmlns:a16="http://schemas.microsoft.com/office/drawing/2014/main" id="{3F417910-B21F-49D8-9258-8576854FB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49116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Rectangle 140">
            <a:extLst>
              <a:ext uri="{FF2B5EF4-FFF2-40B4-BE49-F238E27FC236}">
                <a16:creationId xmlns:a16="http://schemas.microsoft.com/office/drawing/2014/main" id="{D8FA93CF-18D5-4434-B6C1-28A9259F5E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25" y="54911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" name="Rectangle 141">
            <a:extLst>
              <a:ext uri="{FF2B5EF4-FFF2-40B4-BE49-F238E27FC236}">
                <a16:creationId xmlns:a16="http://schemas.microsoft.com/office/drawing/2014/main" id="{ACABD282-C2B3-46D5-83DD-AB7A313AAA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3" y="549116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Rectangle 142">
            <a:extLst>
              <a:ext uri="{FF2B5EF4-FFF2-40B4-BE49-F238E27FC236}">
                <a16:creationId xmlns:a16="http://schemas.microsoft.com/office/drawing/2014/main" id="{123E5284-4E27-46FD-B9DF-9451ED39D6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143">
            <a:extLst>
              <a:ext uri="{FF2B5EF4-FFF2-40B4-BE49-F238E27FC236}">
                <a16:creationId xmlns:a16="http://schemas.microsoft.com/office/drawing/2014/main" id="{2E6DC3E6-9CD3-4AB0-877D-1246A80D77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975" y="5491163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5" name="Rectangle 144">
            <a:extLst>
              <a:ext uri="{FF2B5EF4-FFF2-40B4-BE49-F238E27FC236}">
                <a16:creationId xmlns:a16="http://schemas.microsoft.com/office/drawing/2014/main" id="{6A4DBB8B-856C-4204-B638-C2E03AB5A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838" y="5491163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145">
            <a:extLst>
              <a:ext uri="{FF2B5EF4-FFF2-40B4-BE49-F238E27FC236}">
                <a16:creationId xmlns:a16="http://schemas.microsoft.com/office/drawing/2014/main" id="{2FBF0C4E-0EC2-4B6D-A187-1E4C4C2AF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925" y="5491163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7" name="Rectangle 146">
            <a:extLst>
              <a:ext uri="{FF2B5EF4-FFF2-40B4-BE49-F238E27FC236}">
                <a16:creationId xmlns:a16="http://schemas.microsoft.com/office/drawing/2014/main" id="{8319602C-ABC5-4D00-91E6-59960A92A3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163" y="54911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0FB12DA-DDD2-45B8-A8E5-358CC837B998}"/>
              </a:ext>
            </a:extLst>
          </p:cNvPr>
          <p:cNvSpPr/>
          <p:nvPr/>
        </p:nvSpPr>
        <p:spPr>
          <a:xfrm>
            <a:off x="755650" y="2325688"/>
            <a:ext cx="7632700" cy="2003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FA90CF7-BACB-44FB-9267-ED1950D76C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376" y="3141990"/>
            <a:ext cx="19399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800" b="1" dirty="0">
                <a:solidFill>
                  <a:srgbClr val="238890"/>
                </a:solidFill>
              </a:rPr>
              <a:t>12 × 2 = 24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6FC0C01-737D-4362-8362-B083C95B27CE}"/>
              </a:ext>
            </a:extLst>
          </p:cNvPr>
          <p:cNvGrpSpPr>
            <a:grpSpLocks/>
          </p:cNvGrpSpPr>
          <p:nvPr/>
        </p:nvGrpSpPr>
        <p:grpSpPr bwMode="auto">
          <a:xfrm>
            <a:off x="1381125" y="4548188"/>
            <a:ext cx="811213" cy="950912"/>
            <a:chOff x="1244334" y="4421838"/>
            <a:chExt cx="1499076" cy="951025"/>
          </a:xfrm>
        </p:grpSpPr>
        <p:sp>
          <p:nvSpPr>
            <p:cNvPr id="41" name="Curved Down Arrow 42">
              <a:extLst>
                <a:ext uri="{FF2B5EF4-FFF2-40B4-BE49-F238E27FC236}">
                  <a16:creationId xmlns:a16="http://schemas.microsoft.com/office/drawing/2014/main" id="{2B3F41FE-BD47-4600-9940-45DBE1DC886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218E519C-B6A9-4C37-947B-46202E206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43" name="Picture 52">
            <a:extLst>
              <a:ext uri="{FF2B5EF4-FFF2-40B4-BE49-F238E27FC236}">
                <a16:creationId xmlns:a16="http://schemas.microsoft.com/office/drawing/2014/main" id="{4DD0A718-3B90-4ED9-A69B-64D408C6B0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51"/>
          <a:stretch>
            <a:fillRect/>
          </a:stretch>
        </p:blipFill>
        <p:spPr bwMode="auto">
          <a:xfrm>
            <a:off x="6438900" y="2036763"/>
            <a:ext cx="9366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C2D39DF8-66A5-4E15-8C46-3D3B49EBE581}"/>
              </a:ext>
            </a:extLst>
          </p:cNvPr>
          <p:cNvSpPr/>
          <p:nvPr/>
        </p:nvSpPr>
        <p:spPr>
          <a:xfrm>
            <a:off x="4692650" y="3209925"/>
            <a:ext cx="3695700" cy="1109663"/>
          </a:xfrm>
          <a:prstGeom prst="rect">
            <a:avLst/>
          </a:prstGeom>
          <a:solidFill>
            <a:srgbClr val="C68E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64ADF842-9407-427E-8CD2-2E5B074B6512}"/>
              </a:ext>
            </a:extLst>
          </p:cNvPr>
          <p:cNvGrpSpPr>
            <a:grpSpLocks/>
          </p:cNvGrpSpPr>
          <p:nvPr/>
        </p:nvGrpSpPr>
        <p:grpSpPr bwMode="auto">
          <a:xfrm>
            <a:off x="2039938" y="4554538"/>
            <a:ext cx="782637" cy="950912"/>
            <a:chOff x="1244334" y="4421838"/>
            <a:chExt cx="1499076" cy="951025"/>
          </a:xfrm>
        </p:grpSpPr>
        <p:sp>
          <p:nvSpPr>
            <p:cNvPr id="46" name="Curved Down Arrow 54">
              <a:extLst>
                <a:ext uri="{FF2B5EF4-FFF2-40B4-BE49-F238E27FC236}">
                  <a16:creationId xmlns:a16="http://schemas.microsoft.com/office/drawing/2014/main" id="{5A954932-BD69-4535-B7C3-6CC0BBF78954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7" name="Rectangle 55">
              <a:extLst>
                <a:ext uri="{FF2B5EF4-FFF2-40B4-BE49-F238E27FC236}">
                  <a16:creationId xmlns:a16="http://schemas.microsoft.com/office/drawing/2014/main" id="{F2D89040-1C9A-42F1-BBC4-C09D38DA74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A5E26E2-F92B-4D26-9940-3DB89915FE00}"/>
              </a:ext>
            </a:extLst>
          </p:cNvPr>
          <p:cNvGrpSpPr>
            <a:grpSpLocks/>
          </p:cNvGrpSpPr>
          <p:nvPr/>
        </p:nvGrpSpPr>
        <p:grpSpPr bwMode="auto">
          <a:xfrm>
            <a:off x="2709863" y="4548188"/>
            <a:ext cx="754062" cy="950912"/>
            <a:chOff x="1244334" y="4421838"/>
            <a:chExt cx="1499076" cy="951025"/>
          </a:xfrm>
        </p:grpSpPr>
        <p:sp>
          <p:nvSpPr>
            <p:cNvPr id="49" name="Curved Down Arrow 56">
              <a:extLst>
                <a:ext uri="{FF2B5EF4-FFF2-40B4-BE49-F238E27FC236}">
                  <a16:creationId xmlns:a16="http://schemas.microsoft.com/office/drawing/2014/main" id="{1B508B9C-0C21-4998-AE0D-060B0B27E0F4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" name="Rectangle 57">
              <a:extLst>
                <a:ext uri="{FF2B5EF4-FFF2-40B4-BE49-F238E27FC236}">
                  <a16:creationId xmlns:a16="http://schemas.microsoft.com/office/drawing/2014/main" id="{348AE8D7-3190-4174-AFDD-18A3D94269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EA57B83-964D-4BC8-BB6F-264073FC8A5E}"/>
              </a:ext>
            </a:extLst>
          </p:cNvPr>
          <p:cNvGrpSpPr>
            <a:grpSpLocks/>
          </p:cNvGrpSpPr>
          <p:nvPr/>
        </p:nvGrpSpPr>
        <p:grpSpPr bwMode="auto">
          <a:xfrm>
            <a:off x="3340100" y="4554538"/>
            <a:ext cx="735013" cy="950912"/>
            <a:chOff x="1244334" y="4421838"/>
            <a:chExt cx="1499076" cy="951025"/>
          </a:xfrm>
        </p:grpSpPr>
        <p:sp>
          <p:nvSpPr>
            <p:cNvPr id="52" name="Curved Down Arrow 62">
              <a:extLst>
                <a:ext uri="{FF2B5EF4-FFF2-40B4-BE49-F238E27FC236}">
                  <a16:creationId xmlns:a16="http://schemas.microsoft.com/office/drawing/2014/main" id="{51BA7AB4-799E-44EC-A4EE-39CFE3E3FAE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Rectangle 63">
              <a:extLst>
                <a:ext uri="{FF2B5EF4-FFF2-40B4-BE49-F238E27FC236}">
                  <a16:creationId xmlns:a16="http://schemas.microsoft.com/office/drawing/2014/main" id="{1727EFD5-4F8D-4B3B-BCE5-13E4DCEC1F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DF9954F2-0E71-4649-8A0B-A24E427B359E}"/>
              </a:ext>
            </a:extLst>
          </p:cNvPr>
          <p:cNvCxnSpPr/>
          <p:nvPr/>
        </p:nvCxnSpPr>
        <p:spPr>
          <a:xfrm>
            <a:off x="42370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553C6164-8EB5-4529-83F0-5A89104BD006}"/>
              </a:ext>
            </a:extLst>
          </p:cNvPr>
          <p:cNvCxnSpPr/>
          <p:nvPr/>
        </p:nvCxnSpPr>
        <p:spPr>
          <a:xfrm>
            <a:off x="45481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AB89190-3D51-43B2-B1D3-32CF355A58E0}"/>
              </a:ext>
            </a:extLst>
          </p:cNvPr>
          <p:cNvCxnSpPr/>
          <p:nvPr/>
        </p:nvCxnSpPr>
        <p:spPr>
          <a:xfrm>
            <a:off x="54832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F909F589-1370-418C-BF9F-15D65489E18A}"/>
              </a:ext>
            </a:extLst>
          </p:cNvPr>
          <p:cNvCxnSpPr/>
          <p:nvPr/>
        </p:nvCxnSpPr>
        <p:spPr>
          <a:xfrm>
            <a:off x="64166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DFA00CA-1679-4AC7-A680-9411B18A566F}"/>
              </a:ext>
            </a:extLst>
          </p:cNvPr>
          <p:cNvCxnSpPr/>
          <p:nvPr/>
        </p:nvCxnSpPr>
        <p:spPr>
          <a:xfrm>
            <a:off x="73517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A8BBB7F-CA87-41E1-B6F3-F4B26B36F531}"/>
              </a:ext>
            </a:extLst>
          </p:cNvPr>
          <p:cNvCxnSpPr/>
          <p:nvPr/>
        </p:nvCxnSpPr>
        <p:spPr>
          <a:xfrm>
            <a:off x="828675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71">
            <a:extLst>
              <a:ext uri="{FF2B5EF4-FFF2-40B4-BE49-F238E27FC236}">
                <a16:creationId xmlns:a16="http://schemas.microsoft.com/office/drawing/2014/main" id="{92BD4B1D-31FD-4802-BCB4-6AA9AA3E1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9238" y="5491163"/>
            <a:ext cx="361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1" name="Rectangle 72">
            <a:extLst>
              <a:ext uri="{FF2B5EF4-FFF2-40B4-BE49-F238E27FC236}">
                <a16:creationId xmlns:a16="http://schemas.microsoft.com/office/drawing/2014/main" id="{7186781F-5A78-4DE9-94F2-4A1888B8A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2" name="Rectangle 73">
            <a:extLst>
              <a:ext uri="{FF2B5EF4-FFF2-40B4-BE49-F238E27FC236}">
                <a16:creationId xmlns:a16="http://schemas.microsoft.com/office/drawing/2014/main" id="{BC8B912C-8EB7-4C30-B9FA-EF34DF56EB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663" y="5491163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63" name="Rectangle 74">
            <a:extLst>
              <a:ext uri="{FF2B5EF4-FFF2-40B4-BE49-F238E27FC236}">
                <a16:creationId xmlns:a16="http://schemas.microsoft.com/office/drawing/2014/main" id="{BDA3D580-9548-44FB-9E82-6E574D2A7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0463" y="5491163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64" name="Rectangle 75">
            <a:extLst>
              <a:ext uri="{FF2B5EF4-FFF2-40B4-BE49-F238E27FC236}">
                <a16:creationId xmlns:a16="http://schemas.microsoft.com/office/drawing/2014/main" id="{B4AA92D9-60E1-4978-8F48-96593726B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5491163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65" name="Rectangle 76">
            <a:extLst>
              <a:ext uri="{FF2B5EF4-FFF2-40B4-BE49-F238E27FC236}">
                <a16:creationId xmlns:a16="http://schemas.microsoft.com/office/drawing/2014/main" id="{908F5720-ACBA-4DBA-A4C7-290A1CAA3E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4350" y="5491163"/>
            <a:ext cx="39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FAA3FD5F-A982-4E73-9441-501A1C723AFC}"/>
              </a:ext>
            </a:extLst>
          </p:cNvPr>
          <p:cNvGrpSpPr>
            <a:grpSpLocks/>
          </p:cNvGrpSpPr>
          <p:nvPr/>
        </p:nvGrpSpPr>
        <p:grpSpPr bwMode="auto">
          <a:xfrm>
            <a:off x="3946525" y="4554538"/>
            <a:ext cx="766763" cy="950912"/>
            <a:chOff x="1244334" y="4421838"/>
            <a:chExt cx="1499076" cy="951025"/>
          </a:xfrm>
        </p:grpSpPr>
        <p:sp>
          <p:nvSpPr>
            <p:cNvPr id="67" name="Curved Down Arrow 78">
              <a:extLst>
                <a:ext uri="{FF2B5EF4-FFF2-40B4-BE49-F238E27FC236}">
                  <a16:creationId xmlns:a16="http://schemas.microsoft.com/office/drawing/2014/main" id="{5EF6152E-CD08-41B4-B82D-730BF6567D7F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79">
              <a:extLst>
                <a:ext uri="{FF2B5EF4-FFF2-40B4-BE49-F238E27FC236}">
                  <a16:creationId xmlns:a16="http://schemas.microsoft.com/office/drawing/2014/main" id="{7969A101-5859-439E-8EF5-5C2B9A184D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C5757E39-CD4B-4B28-A000-E9C157F4D006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4554538"/>
            <a:ext cx="693737" cy="950912"/>
            <a:chOff x="1244334" y="4421838"/>
            <a:chExt cx="1499076" cy="951025"/>
          </a:xfrm>
        </p:grpSpPr>
        <p:sp>
          <p:nvSpPr>
            <p:cNvPr id="70" name="Curved Down Arrow 86">
              <a:extLst>
                <a:ext uri="{FF2B5EF4-FFF2-40B4-BE49-F238E27FC236}">
                  <a16:creationId xmlns:a16="http://schemas.microsoft.com/office/drawing/2014/main" id="{146779F5-FA39-46DA-8E37-B1B7ED8CF93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1" name="Rectangle 87">
              <a:extLst>
                <a:ext uri="{FF2B5EF4-FFF2-40B4-BE49-F238E27FC236}">
                  <a16:creationId xmlns:a16="http://schemas.microsoft.com/office/drawing/2014/main" id="{97DE5E5F-6509-4223-B064-3BE63F236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EDC358C-D97F-4326-8317-54D63A9F25B4}"/>
              </a:ext>
            </a:extLst>
          </p:cNvPr>
          <p:cNvGrpSpPr>
            <a:grpSpLocks/>
          </p:cNvGrpSpPr>
          <p:nvPr/>
        </p:nvGrpSpPr>
        <p:grpSpPr bwMode="auto">
          <a:xfrm>
            <a:off x="5189538" y="4548188"/>
            <a:ext cx="712787" cy="950912"/>
            <a:chOff x="1244334" y="4421838"/>
            <a:chExt cx="1499076" cy="951025"/>
          </a:xfrm>
        </p:grpSpPr>
        <p:sp>
          <p:nvSpPr>
            <p:cNvPr id="73" name="Curved Down Arrow 81">
              <a:extLst>
                <a:ext uri="{FF2B5EF4-FFF2-40B4-BE49-F238E27FC236}">
                  <a16:creationId xmlns:a16="http://schemas.microsoft.com/office/drawing/2014/main" id="{E7EE79F1-AE30-42B9-B9B8-2714846105F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4" name="Rectangle 82">
              <a:extLst>
                <a:ext uri="{FF2B5EF4-FFF2-40B4-BE49-F238E27FC236}">
                  <a16:creationId xmlns:a16="http://schemas.microsoft.com/office/drawing/2014/main" id="{18ADBE9A-23F5-44A4-96B6-8378C1C6F7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0087FF37-0AAC-47CF-AB17-1BDCE79CF9E4}"/>
              </a:ext>
            </a:extLst>
          </p:cNvPr>
          <p:cNvCxnSpPr/>
          <p:nvPr/>
        </p:nvCxnSpPr>
        <p:spPr>
          <a:xfrm>
            <a:off x="7975600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9CD4278-C287-4D48-BDC9-F77A1511EB20}"/>
              </a:ext>
            </a:extLst>
          </p:cNvPr>
          <p:cNvCxnSpPr/>
          <p:nvPr/>
        </p:nvCxnSpPr>
        <p:spPr>
          <a:xfrm>
            <a:off x="76628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A9855F2F-2156-4BE3-ABAF-51DB9A4304A3}"/>
              </a:ext>
            </a:extLst>
          </p:cNvPr>
          <p:cNvCxnSpPr/>
          <p:nvPr/>
        </p:nvCxnSpPr>
        <p:spPr>
          <a:xfrm>
            <a:off x="704056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65864358-4293-4E30-A7BF-9FAD0528C640}"/>
              </a:ext>
            </a:extLst>
          </p:cNvPr>
          <p:cNvCxnSpPr/>
          <p:nvPr/>
        </p:nvCxnSpPr>
        <p:spPr>
          <a:xfrm>
            <a:off x="6729413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842F3188-A482-4DFF-9A42-615687A5B0EE}"/>
              </a:ext>
            </a:extLst>
          </p:cNvPr>
          <p:cNvCxnSpPr/>
          <p:nvPr/>
        </p:nvCxnSpPr>
        <p:spPr>
          <a:xfrm>
            <a:off x="610552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65F76A8-AB2E-43E2-87E7-E0E8CFE3991E}"/>
              </a:ext>
            </a:extLst>
          </p:cNvPr>
          <p:cNvCxnSpPr/>
          <p:nvPr/>
        </p:nvCxnSpPr>
        <p:spPr>
          <a:xfrm>
            <a:off x="5794375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3D31B5C2-5019-44BC-B228-64DA0513D1DD}"/>
              </a:ext>
            </a:extLst>
          </p:cNvPr>
          <p:cNvCxnSpPr/>
          <p:nvPr/>
        </p:nvCxnSpPr>
        <p:spPr>
          <a:xfrm>
            <a:off x="517048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758F2FE8-16AE-49C3-BA35-498A69B6695B}"/>
              </a:ext>
            </a:extLst>
          </p:cNvPr>
          <p:cNvCxnSpPr/>
          <p:nvPr/>
        </p:nvCxnSpPr>
        <p:spPr>
          <a:xfrm>
            <a:off x="4859338" y="5838825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101">
            <a:extLst>
              <a:ext uri="{FF2B5EF4-FFF2-40B4-BE49-F238E27FC236}">
                <a16:creationId xmlns:a16="http://schemas.microsoft.com/office/drawing/2014/main" id="{6A0CDDB6-2FA9-41B2-924E-61A14E43D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2325" y="5491163"/>
            <a:ext cx="384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84" name="Rectangle 102">
            <a:extLst>
              <a:ext uri="{FF2B5EF4-FFF2-40B4-BE49-F238E27FC236}">
                <a16:creationId xmlns:a16="http://schemas.microsoft.com/office/drawing/2014/main" id="{2D014571-09D7-429D-86FA-2A9DC43F6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713" y="5491163"/>
            <a:ext cx="404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85" name="Rectangle 103">
            <a:extLst>
              <a:ext uri="{FF2B5EF4-FFF2-40B4-BE49-F238E27FC236}">
                <a16:creationId xmlns:a16="http://schemas.microsoft.com/office/drawing/2014/main" id="{AD53C491-BDE7-4812-AE85-B51B328B3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9388" y="5491163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86" name="Rectangle 104">
            <a:extLst>
              <a:ext uri="{FF2B5EF4-FFF2-40B4-BE49-F238E27FC236}">
                <a16:creationId xmlns:a16="http://schemas.microsoft.com/office/drawing/2014/main" id="{50BF3724-BB7C-4153-871A-98CFF3F06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9900" y="5491163"/>
            <a:ext cx="45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87" name="Rectangle 105">
            <a:extLst>
              <a:ext uri="{FF2B5EF4-FFF2-40B4-BE49-F238E27FC236}">
                <a16:creationId xmlns:a16="http://schemas.microsoft.com/office/drawing/2014/main" id="{149EA9A4-9B5F-4784-8725-41808EC79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513" y="5491163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88" name="Rectangle 106">
            <a:extLst>
              <a:ext uri="{FF2B5EF4-FFF2-40B4-BE49-F238E27FC236}">
                <a16:creationId xmlns:a16="http://schemas.microsoft.com/office/drawing/2014/main" id="{910DC1EC-812B-4A0F-BD50-D76B6ECA8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088" y="5491163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89" name="Rectangle 107">
            <a:extLst>
              <a:ext uri="{FF2B5EF4-FFF2-40B4-BE49-F238E27FC236}">
                <a16:creationId xmlns:a16="http://schemas.microsoft.com/office/drawing/2014/main" id="{8C5CF78B-1CDF-4365-AE1C-3FF2C9200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5491163"/>
            <a:ext cx="423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90" name="Rectangle 108">
            <a:extLst>
              <a:ext uri="{FF2B5EF4-FFF2-40B4-BE49-F238E27FC236}">
                <a16:creationId xmlns:a16="http://schemas.microsoft.com/office/drawing/2014/main" id="{C880424E-5BAB-4530-B598-5BEF069AC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1325" y="5491163"/>
            <a:ext cx="436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41627DC6-BF15-48B7-9BBA-756A12459019}"/>
              </a:ext>
            </a:extLst>
          </p:cNvPr>
          <p:cNvGrpSpPr>
            <a:grpSpLocks/>
          </p:cNvGrpSpPr>
          <p:nvPr/>
        </p:nvGrpSpPr>
        <p:grpSpPr bwMode="auto">
          <a:xfrm>
            <a:off x="5780088" y="4554538"/>
            <a:ext cx="712787" cy="950912"/>
            <a:chOff x="1244334" y="4421838"/>
            <a:chExt cx="1499076" cy="951025"/>
          </a:xfrm>
        </p:grpSpPr>
        <p:sp>
          <p:nvSpPr>
            <p:cNvPr id="92" name="Curved Down Arrow 110">
              <a:extLst>
                <a:ext uri="{FF2B5EF4-FFF2-40B4-BE49-F238E27FC236}">
                  <a16:creationId xmlns:a16="http://schemas.microsoft.com/office/drawing/2014/main" id="{07F50262-361D-49A3-B7A6-633FFC27CE79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3" name="Rectangle 111">
              <a:extLst>
                <a:ext uri="{FF2B5EF4-FFF2-40B4-BE49-F238E27FC236}">
                  <a16:creationId xmlns:a16="http://schemas.microsoft.com/office/drawing/2014/main" id="{BE6FCD7A-7606-4A1C-B300-791D159713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86EF97AC-5C72-4B7C-989C-13331105E174}"/>
              </a:ext>
            </a:extLst>
          </p:cNvPr>
          <p:cNvGrpSpPr>
            <a:grpSpLocks/>
          </p:cNvGrpSpPr>
          <p:nvPr/>
        </p:nvGrpSpPr>
        <p:grpSpPr bwMode="auto">
          <a:xfrm>
            <a:off x="6392863" y="4560888"/>
            <a:ext cx="712787" cy="950912"/>
            <a:chOff x="1244334" y="4421838"/>
            <a:chExt cx="1499076" cy="951025"/>
          </a:xfrm>
        </p:grpSpPr>
        <p:sp>
          <p:nvSpPr>
            <p:cNvPr id="95" name="Curved Down Arrow 121">
              <a:extLst>
                <a:ext uri="{FF2B5EF4-FFF2-40B4-BE49-F238E27FC236}">
                  <a16:creationId xmlns:a16="http://schemas.microsoft.com/office/drawing/2014/main" id="{EB363B4C-E211-41F3-815F-D97A55DC559C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6" name="Rectangle 147">
              <a:extLst>
                <a:ext uri="{FF2B5EF4-FFF2-40B4-BE49-F238E27FC236}">
                  <a16:creationId xmlns:a16="http://schemas.microsoft.com/office/drawing/2014/main" id="{524A5CA6-A486-4ED6-AA75-21A1D31FA3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3787A548-1D79-42D5-B17B-5B02B6D2ABA4}"/>
              </a:ext>
            </a:extLst>
          </p:cNvPr>
          <p:cNvGrpSpPr>
            <a:grpSpLocks/>
          </p:cNvGrpSpPr>
          <p:nvPr/>
        </p:nvGrpSpPr>
        <p:grpSpPr bwMode="auto">
          <a:xfrm>
            <a:off x="6989763" y="4548188"/>
            <a:ext cx="712787" cy="950912"/>
            <a:chOff x="1244334" y="4421838"/>
            <a:chExt cx="1499076" cy="951025"/>
          </a:xfrm>
        </p:grpSpPr>
        <p:sp>
          <p:nvSpPr>
            <p:cNvPr id="98" name="Curved Down Arrow 113">
              <a:extLst>
                <a:ext uri="{FF2B5EF4-FFF2-40B4-BE49-F238E27FC236}">
                  <a16:creationId xmlns:a16="http://schemas.microsoft.com/office/drawing/2014/main" id="{7DB3160F-69F5-44BD-A813-F1E964829E78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9" name="Rectangle 114">
              <a:extLst>
                <a:ext uri="{FF2B5EF4-FFF2-40B4-BE49-F238E27FC236}">
                  <a16:creationId xmlns:a16="http://schemas.microsoft.com/office/drawing/2014/main" id="{E0AA263A-20D3-478F-B79A-5CF95C1792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F49E9CC9-8278-4EA6-999E-5FB0F49FD66E}"/>
              </a:ext>
            </a:extLst>
          </p:cNvPr>
          <p:cNvGrpSpPr>
            <a:grpSpLocks/>
          </p:cNvGrpSpPr>
          <p:nvPr/>
        </p:nvGrpSpPr>
        <p:grpSpPr bwMode="auto">
          <a:xfrm>
            <a:off x="7596188" y="4548188"/>
            <a:ext cx="712787" cy="950912"/>
            <a:chOff x="1244334" y="4421838"/>
            <a:chExt cx="1499076" cy="951025"/>
          </a:xfrm>
        </p:grpSpPr>
        <p:sp>
          <p:nvSpPr>
            <p:cNvPr id="101" name="Curved Down Arrow 149">
              <a:extLst>
                <a:ext uri="{FF2B5EF4-FFF2-40B4-BE49-F238E27FC236}">
                  <a16:creationId xmlns:a16="http://schemas.microsoft.com/office/drawing/2014/main" id="{7EC8EB9D-89CD-49D4-AA90-FDA19D4EBC56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2" name="Rectangle 150">
              <a:extLst>
                <a:ext uri="{FF2B5EF4-FFF2-40B4-BE49-F238E27FC236}">
                  <a16:creationId xmlns:a16="http://schemas.microsoft.com/office/drawing/2014/main" id="{0352E8E8-3B70-4CFF-B03E-C5AC87735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pic>
        <p:nvPicPr>
          <p:cNvPr id="103" name="Picture 1">
            <a:extLst>
              <a:ext uri="{FF2B5EF4-FFF2-40B4-BE49-F238E27FC236}">
                <a16:creationId xmlns:a16="http://schemas.microsoft.com/office/drawing/2014/main" id="{95ABB489-01C8-454C-912E-588C26B43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070225"/>
            <a:ext cx="708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51">
            <a:extLst>
              <a:ext uri="{FF2B5EF4-FFF2-40B4-BE49-F238E27FC236}">
                <a16:creationId xmlns:a16="http://schemas.microsoft.com/office/drawing/2014/main" id="{B6795183-97F8-4322-9A76-E8E84D143F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3081338"/>
            <a:ext cx="708025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52">
            <a:extLst>
              <a:ext uri="{FF2B5EF4-FFF2-40B4-BE49-F238E27FC236}">
                <a16:creationId xmlns:a16="http://schemas.microsoft.com/office/drawing/2014/main" id="{0E018DE8-85C0-402F-B2F4-676F5C54F0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3101975"/>
            <a:ext cx="70802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53">
            <a:extLst>
              <a:ext uri="{FF2B5EF4-FFF2-40B4-BE49-F238E27FC236}">
                <a16:creationId xmlns:a16="http://schemas.microsoft.com/office/drawing/2014/main" id="{F388DF69-5D57-4FFD-89DC-6D9499244C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0" y="3114675"/>
            <a:ext cx="708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54">
            <a:extLst>
              <a:ext uri="{FF2B5EF4-FFF2-40B4-BE49-F238E27FC236}">
                <a16:creationId xmlns:a16="http://schemas.microsoft.com/office/drawing/2014/main" id="{15AF6EFA-641F-4ED4-922F-B443414D7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3386138"/>
            <a:ext cx="7096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157">
            <a:extLst>
              <a:ext uri="{FF2B5EF4-FFF2-40B4-BE49-F238E27FC236}">
                <a16:creationId xmlns:a16="http://schemas.microsoft.com/office/drawing/2014/main" id="{FCB29C1E-D948-4491-B611-1A462A247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3403600"/>
            <a:ext cx="70802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158">
            <a:extLst>
              <a:ext uri="{FF2B5EF4-FFF2-40B4-BE49-F238E27FC236}">
                <a16:creationId xmlns:a16="http://schemas.microsoft.com/office/drawing/2014/main" id="{3394A07A-96AA-4C26-9FB2-54B8BECA82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0" y="3411538"/>
            <a:ext cx="7096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62">
            <a:extLst>
              <a:ext uri="{FF2B5EF4-FFF2-40B4-BE49-F238E27FC236}">
                <a16:creationId xmlns:a16="http://schemas.microsoft.com/office/drawing/2014/main" id="{8A544E09-42A2-47CF-AAA4-A1AD46A67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395663"/>
            <a:ext cx="708025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63">
            <a:extLst>
              <a:ext uri="{FF2B5EF4-FFF2-40B4-BE49-F238E27FC236}">
                <a16:creationId xmlns:a16="http://schemas.microsoft.com/office/drawing/2014/main" id="{6385ACB8-AA0A-4FF1-846F-FDEB0F5D4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538" y="3797300"/>
            <a:ext cx="708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64">
            <a:extLst>
              <a:ext uri="{FF2B5EF4-FFF2-40B4-BE49-F238E27FC236}">
                <a16:creationId xmlns:a16="http://schemas.microsoft.com/office/drawing/2014/main" id="{C541AC70-F410-4340-B8DB-681BC004B2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88" y="3763963"/>
            <a:ext cx="708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165">
            <a:extLst>
              <a:ext uri="{FF2B5EF4-FFF2-40B4-BE49-F238E27FC236}">
                <a16:creationId xmlns:a16="http://schemas.microsoft.com/office/drawing/2014/main" id="{090D6F34-4D52-4F05-9917-A743D75AC6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3" y="3790950"/>
            <a:ext cx="708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166">
            <a:extLst>
              <a:ext uri="{FF2B5EF4-FFF2-40B4-BE49-F238E27FC236}">
                <a16:creationId xmlns:a16="http://schemas.microsoft.com/office/drawing/2014/main" id="{0A637939-9C04-4A11-B850-2A1E8936D2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63" y="3776663"/>
            <a:ext cx="709612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10">
            <a:extLst>
              <a:ext uri="{FF2B5EF4-FFF2-40B4-BE49-F238E27FC236}">
                <a16:creationId xmlns:a16="http://schemas.microsoft.com/office/drawing/2014/main" id="{DC5D778A-55A3-42B1-96A5-A0A3236789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99"/>
          <a:stretch>
            <a:fillRect/>
          </a:stretch>
        </p:blipFill>
        <p:spPr bwMode="auto">
          <a:xfrm>
            <a:off x="3648075" y="2438400"/>
            <a:ext cx="1303338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756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Patterns</a:t>
            </a:r>
          </a:p>
          <a:p>
            <a:pPr algn="ctr"/>
            <a:endParaRPr lang="en-GB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8DF4094-F3BC-4245-BD8A-2CD7AD29833B}"/>
              </a:ext>
            </a:extLst>
          </p:cNvPr>
          <p:cNvSpPr/>
          <p:nvPr/>
        </p:nvSpPr>
        <p:spPr>
          <a:xfrm>
            <a:off x="1548829" y="1279966"/>
            <a:ext cx="2085622" cy="4714755"/>
          </a:xfrm>
          <a:prstGeom prst="roundRect">
            <a:avLst>
              <a:gd name="adj" fmla="val 10968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1D175C8-C979-4628-9659-F04F012AE689}"/>
              </a:ext>
            </a:extLst>
          </p:cNvPr>
          <p:cNvGrpSpPr/>
          <p:nvPr/>
        </p:nvGrpSpPr>
        <p:grpSpPr>
          <a:xfrm>
            <a:off x="1994703" y="1490772"/>
            <a:ext cx="327950" cy="4294620"/>
            <a:chOff x="1994703" y="1282428"/>
            <a:chExt cx="327950" cy="4294620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8C1E63B4-A737-4695-8C8D-047E86A71416}"/>
                </a:ext>
              </a:extLst>
            </p:cNvPr>
            <p:cNvSpPr/>
            <p:nvPr/>
          </p:nvSpPr>
          <p:spPr>
            <a:xfrm>
              <a:off x="2052577" y="128242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8BA2F9D2-9F9C-4D15-ACFE-229899603BF6}"/>
                </a:ext>
              </a:extLst>
            </p:cNvPr>
            <p:cNvSpPr/>
            <p:nvPr/>
          </p:nvSpPr>
          <p:spPr>
            <a:xfrm>
              <a:off x="2052577" y="161471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3785A906-86FA-4DBF-A3BA-1CF9955D1FD6}"/>
                </a:ext>
              </a:extLst>
            </p:cNvPr>
            <p:cNvSpPr/>
            <p:nvPr/>
          </p:nvSpPr>
          <p:spPr>
            <a:xfrm>
              <a:off x="2052577" y="1947004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C9877960-A0EF-44CB-893A-4112D82D0C9E}"/>
                </a:ext>
              </a:extLst>
            </p:cNvPr>
            <p:cNvSpPr/>
            <p:nvPr/>
          </p:nvSpPr>
          <p:spPr>
            <a:xfrm>
              <a:off x="2052577" y="2279292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D00FC6AF-16CB-4BDC-97C1-7A71627A0214}"/>
                </a:ext>
              </a:extLst>
            </p:cNvPr>
            <p:cNvSpPr/>
            <p:nvPr/>
          </p:nvSpPr>
          <p:spPr>
            <a:xfrm>
              <a:off x="2052577" y="2611580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1159D0CC-04B4-4FBF-BC13-C269FC8A1296}"/>
                </a:ext>
              </a:extLst>
            </p:cNvPr>
            <p:cNvSpPr/>
            <p:nvPr/>
          </p:nvSpPr>
          <p:spPr>
            <a:xfrm>
              <a:off x="2048721" y="294386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39552503-9E4A-4880-A30A-DF3F98289CF7}"/>
                </a:ext>
              </a:extLst>
            </p:cNvPr>
            <p:cNvSpPr/>
            <p:nvPr/>
          </p:nvSpPr>
          <p:spPr>
            <a:xfrm>
              <a:off x="2048721" y="327615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: Rounded Corners 63">
              <a:extLst>
                <a:ext uri="{FF2B5EF4-FFF2-40B4-BE49-F238E27FC236}">
                  <a16:creationId xmlns:a16="http://schemas.microsoft.com/office/drawing/2014/main" id="{57F6DE12-6A26-43FA-89A5-51BB7B9EDFB5}"/>
                </a:ext>
              </a:extLst>
            </p:cNvPr>
            <p:cNvSpPr/>
            <p:nvPr/>
          </p:nvSpPr>
          <p:spPr>
            <a:xfrm>
              <a:off x="2048721" y="3608444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1181B3D0-4936-4639-BDFD-A579610B3544}"/>
                </a:ext>
              </a:extLst>
            </p:cNvPr>
            <p:cNvSpPr/>
            <p:nvPr/>
          </p:nvSpPr>
          <p:spPr>
            <a:xfrm>
              <a:off x="2048721" y="3940732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12B452A1-BCD0-4172-A751-1E6E3D3E0B7F}"/>
                </a:ext>
              </a:extLst>
            </p:cNvPr>
            <p:cNvSpPr/>
            <p:nvPr/>
          </p:nvSpPr>
          <p:spPr>
            <a:xfrm>
              <a:off x="2048721" y="4273020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Rectangle: Rounded Corners 66">
              <a:extLst>
                <a:ext uri="{FF2B5EF4-FFF2-40B4-BE49-F238E27FC236}">
                  <a16:creationId xmlns:a16="http://schemas.microsoft.com/office/drawing/2014/main" id="{4D673862-F3E0-4CB6-B5E7-3E9E676925F9}"/>
                </a:ext>
              </a:extLst>
            </p:cNvPr>
            <p:cNvSpPr/>
            <p:nvPr/>
          </p:nvSpPr>
          <p:spPr>
            <a:xfrm>
              <a:off x="1994703" y="460530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FB3FF782-BA29-4EDB-8B37-9804C912053B}"/>
                </a:ext>
              </a:extLst>
            </p:cNvPr>
            <p:cNvSpPr/>
            <p:nvPr/>
          </p:nvSpPr>
          <p:spPr>
            <a:xfrm>
              <a:off x="1994703" y="493759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id="{7B742F33-1704-4DF8-9521-3F0DACBC01E7}"/>
                </a:ext>
              </a:extLst>
            </p:cNvPr>
            <p:cNvSpPr/>
            <p:nvPr/>
          </p:nvSpPr>
          <p:spPr>
            <a:xfrm>
              <a:off x="1994703" y="526988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C2A8102-4839-4342-9968-D4F9AE240D67}"/>
              </a:ext>
            </a:extLst>
          </p:cNvPr>
          <p:cNvGrpSpPr/>
          <p:nvPr/>
        </p:nvGrpSpPr>
        <p:grpSpPr>
          <a:xfrm>
            <a:off x="2425585" y="1490772"/>
            <a:ext cx="301388" cy="4294620"/>
            <a:chOff x="2021709" y="1282428"/>
            <a:chExt cx="301388" cy="4294620"/>
          </a:xfrm>
        </p:grpSpPr>
        <p:sp>
          <p:nvSpPr>
            <p:cNvPr id="71" name="Rectangle: Rounded Corners 70">
              <a:extLst>
                <a:ext uri="{FF2B5EF4-FFF2-40B4-BE49-F238E27FC236}">
                  <a16:creationId xmlns:a16="http://schemas.microsoft.com/office/drawing/2014/main" id="{EA31AE96-CF75-4585-8CD7-8C0318A27C79}"/>
                </a:ext>
              </a:extLst>
            </p:cNvPr>
            <p:cNvSpPr/>
            <p:nvPr/>
          </p:nvSpPr>
          <p:spPr>
            <a:xfrm>
              <a:off x="2052577" y="128242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id="{334E9153-1CD0-404B-B48B-B0020D9FF861}"/>
                </a:ext>
              </a:extLst>
            </p:cNvPr>
            <p:cNvSpPr/>
            <p:nvPr/>
          </p:nvSpPr>
          <p:spPr>
            <a:xfrm>
              <a:off x="2052577" y="161471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B6DB8783-1C4D-4C01-B710-B5B14CC35133}"/>
                </a:ext>
              </a:extLst>
            </p:cNvPr>
            <p:cNvSpPr/>
            <p:nvPr/>
          </p:nvSpPr>
          <p:spPr>
            <a:xfrm>
              <a:off x="2052577" y="1947004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689B3426-A85D-4505-87EC-CC46AD3B3BAF}"/>
                </a:ext>
              </a:extLst>
            </p:cNvPr>
            <p:cNvSpPr/>
            <p:nvPr/>
          </p:nvSpPr>
          <p:spPr>
            <a:xfrm>
              <a:off x="2052577" y="2279292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1E192747-9BA5-4508-AE7D-54EB2C94B4CA}"/>
                </a:ext>
              </a:extLst>
            </p:cNvPr>
            <p:cNvSpPr/>
            <p:nvPr/>
          </p:nvSpPr>
          <p:spPr>
            <a:xfrm>
              <a:off x="2052577" y="2611580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: Rounded Corners 75">
              <a:extLst>
                <a:ext uri="{FF2B5EF4-FFF2-40B4-BE49-F238E27FC236}">
                  <a16:creationId xmlns:a16="http://schemas.microsoft.com/office/drawing/2014/main" id="{42B6B5B5-4F4F-44F5-BB13-87109BC6E5B7}"/>
                </a:ext>
              </a:extLst>
            </p:cNvPr>
            <p:cNvSpPr/>
            <p:nvPr/>
          </p:nvSpPr>
          <p:spPr>
            <a:xfrm>
              <a:off x="2052577" y="294386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BA9158DD-7C13-4FE3-9A77-55C99CB7EE12}"/>
                </a:ext>
              </a:extLst>
            </p:cNvPr>
            <p:cNvSpPr/>
            <p:nvPr/>
          </p:nvSpPr>
          <p:spPr>
            <a:xfrm>
              <a:off x="2051489" y="327615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F7CDFAC8-A346-4A28-B40C-A6729B5DA6C8}"/>
                </a:ext>
              </a:extLst>
            </p:cNvPr>
            <p:cNvSpPr/>
            <p:nvPr/>
          </p:nvSpPr>
          <p:spPr>
            <a:xfrm>
              <a:off x="2052577" y="3608444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: Rounded Corners 78">
              <a:extLst>
                <a:ext uri="{FF2B5EF4-FFF2-40B4-BE49-F238E27FC236}">
                  <a16:creationId xmlns:a16="http://schemas.microsoft.com/office/drawing/2014/main" id="{DBB25873-A60D-47DF-A89F-C35803F59D5A}"/>
                </a:ext>
              </a:extLst>
            </p:cNvPr>
            <p:cNvSpPr/>
            <p:nvPr/>
          </p:nvSpPr>
          <p:spPr>
            <a:xfrm>
              <a:off x="2053021" y="3940732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B7CED447-80E1-4B2D-8054-71B58BBC5E66}"/>
                </a:ext>
              </a:extLst>
            </p:cNvPr>
            <p:cNvSpPr/>
            <p:nvPr/>
          </p:nvSpPr>
          <p:spPr>
            <a:xfrm>
              <a:off x="2050251" y="4273020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Rectangle: Rounded Corners 80">
              <a:extLst>
                <a:ext uri="{FF2B5EF4-FFF2-40B4-BE49-F238E27FC236}">
                  <a16:creationId xmlns:a16="http://schemas.microsoft.com/office/drawing/2014/main" id="{F100F97D-ADFF-438C-AC73-14ECDC537C9A}"/>
                </a:ext>
              </a:extLst>
            </p:cNvPr>
            <p:cNvSpPr/>
            <p:nvPr/>
          </p:nvSpPr>
          <p:spPr>
            <a:xfrm>
              <a:off x="2047951" y="460530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: Rounded Corners 81">
              <a:extLst>
                <a:ext uri="{FF2B5EF4-FFF2-40B4-BE49-F238E27FC236}">
                  <a16:creationId xmlns:a16="http://schemas.microsoft.com/office/drawing/2014/main" id="{28289C44-6EE7-42DB-BD70-97589D24BF0C}"/>
                </a:ext>
              </a:extLst>
            </p:cNvPr>
            <p:cNvSpPr/>
            <p:nvPr/>
          </p:nvSpPr>
          <p:spPr>
            <a:xfrm>
              <a:off x="2021709" y="493759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ectangle: Rounded Corners 82">
              <a:extLst>
                <a:ext uri="{FF2B5EF4-FFF2-40B4-BE49-F238E27FC236}">
                  <a16:creationId xmlns:a16="http://schemas.microsoft.com/office/drawing/2014/main" id="{82CDD80D-9B32-4B18-A347-DFC2D593684D}"/>
                </a:ext>
              </a:extLst>
            </p:cNvPr>
            <p:cNvSpPr/>
            <p:nvPr/>
          </p:nvSpPr>
          <p:spPr>
            <a:xfrm>
              <a:off x="2021709" y="526988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0828C06C-410B-4CC0-A0BC-777C4ED8ED2D}"/>
              </a:ext>
            </a:extLst>
          </p:cNvPr>
          <p:cNvGrpSpPr/>
          <p:nvPr/>
        </p:nvGrpSpPr>
        <p:grpSpPr>
          <a:xfrm>
            <a:off x="2867504" y="1490772"/>
            <a:ext cx="309423" cy="4294620"/>
            <a:chOff x="2052577" y="1282428"/>
            <a:chExt cx="309423" cy="4294620"/>
          </a:xfrm>
        </p:grpSpPr>
        <p:sp>
          <p:nvSpPr>
            <p:cNvPr id="85" name="Rectangle: Rounded Corners 84">
              <a:extLst>
                <a:ext uri="{FF2B5EF4-FFF2-40B4-BE49-F238E27FC236}">
                  <a16:creationId xmlns:a16="http://schemas.microsoft.com/office/drawing/2014/main" id="{872C888C-6313-49A0-B8EB-F696E68FA87D}"/>
                </a:ext>
              </a:extLst>
            </p:cNvPr>
            <p:cNvSpPr/>
            <p:nvPr/>
          </p:nvSpPr>
          <p:spPr>
            <a:xfrm>
              <a:off x="2052577" y="128242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4AE620BE-4586-4A23-9C37-3302F1448219}"/>
                </a:ext>
              </a:extLst>
            </p:cNvPr>
            <p:cNvSpPr/>
            <p:nvPr/>
          </p:nvSpPr>
          <p:spPr>
            <a:xfrm>
              <a:off x="2052577" y="161471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Rectangle: Rounded Corners 86">
              <a:extLst>
                <a:ext uri="{FF2B5EF4-FFF2-40B4-BE49-F238E27FC236}">
                  <a16:creationId xmlns:a16="http://schemas.microsoft.com/office/drawing/2014/main" id="{F8918403-37BC-44AE-B981-DB587CB934C1}"/>
                </a:ext>
              </a:extLst>
            </p:cNvPr>
            <p:cNvSpPr/>
            <p:nvPr/>
          </p:nvSpPr>
          <p:spPr>
            <a:xfrm>
              <a:off x="2052577" y="1947004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4A7AD817-DA83-4246-9049-16A84700C83C}"/>
                </a:ext>
              </a:extLst>
            </p:cNvPr>
            <p:cNvSpPr/>
            <p:nvPr/>
          </p:nvSpPr>
          <p:spPr>
            <a:xfrm>
              <a:off x="2052577" y="2279292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48C9B352-8081-4E76-BF09-C829483C2722}"/>
                </a:ext>
              </a:extLst>
            </p:cNvPr>
            <p:cNvSpPr/>
            <p:nvPr/>
          </p:nvSpPr>
          <p:spPr>
            <a:xfrm>
              <a:off x="2091924" y="294386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3F7AF812-9A77-4B43-92F7-8852A17AF537}"/>
                </a:ext>
              </a:extLst>
            </p:cNvPr>
            <p:cNvSpPr/>
            <p:nvPr/>
          </p:nvSpPr>
          <p:spPr>
            <a:xfrm>
              <a:off x="2052577" y="2611580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Rectangle: Rounded Corners 90">
              <a:extLst>
                <a:ext uri="{FF2B5EF4-FFF2-40B4-BE49-F238E27FC236}">
                  <a16:creationId xmlns:a16="http://schemas.microsoft.com/office/drawing/2014/main" id="{44E8C489-6FED-4F7F-8E5C-FEE50B768CE9}"/>
                </a:ext>
              </a:extLst>
            </p:cNvPr>
            <p:cNvSpPr/>
            <p:nvPr/>
          </p:nvSpPr>
          <p:spPr>
            <a:xfrm>
              <a:off x="2079036" y="327615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Rectangle: Rounded Corners 91">
              <a:extLst>
                <a:ext uri="{FF2B5EF4-FFF2-40B4-BE49-F238E27FC236}">
                  <a16:creationId xmlns:a16="http://schemas.microsoft.com/office/drawing/2014/main" id="{A15A0AF3-277F-4EBA-8E5A-D91324FF86A9}"/>
                </a:ext>
              </a:extLst>
            </p:cNvPr>
            <p:cNvSpPr/>
            <p:nvPr/>
          </p:nvSpPr>
          <p:spPr>
            <a:xfrm>
              <a:off x="2079036" y="3608444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Rectangle: Rounded Corners 92">
              <a:extLst>
                <a:ext uri="{FF2B5EF4-FFF2-40B4-BE49-F238E27FC236}">
                  <a16:creationId xmlns:a16="http://schemas.microsoft.com/office/drawing/2014/main" id="{EB3B4617-3994-4B70-B430-B79A50A7DB31}"/>
                </a:ext>
              </a:extLst>
            </p:cNvPr>
            <p:cNvSpPr/>
            <p:nvPr/>
          </p:nvSpPr>
          <p:spPr>
            <a:xfrm>
              <a:off x="2079036" y="3940732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58C695-10C9-48F9-975A-8FD6FCB8B53B}"/>
                </a:ext>
              </a:extLst>
            </p:cNvPr>
            <p:cNvSpPr/>
            <p:nvPr/>
          </p:nvSpPr>
          <p:spPr>
            <a:xfrm>
              <a:off x="2079036" y="4273020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Rectangle: Rounded Corners 94">
              <a:extLst>
                <a:ext uri="{FF2B5EF4-FFF2-40B4-BE49-F238E27FC236}">
                  <a16:creationId xmlns:a16="http://schemas.microsoft.com/office/drawing/2014/main" id="{610F3EB6-3B55-427A-B9E7-E2B262F58C4A}"/>
                </a:ext>
              </a:extLst>
            </p:cNvPr>
            <p:cNvSpPr/>
            <p:nvPr/>
          </p:nvSpPr>
          <p:spPr>
            <a:xfrm>
              <a:off x="2086309" y="4605308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F8D63CE4-8B45-4A51-B88F-BB4B46A0B353}"/>
                </a:ext>
              </a:extLst>
            </p:cNvPr>
            <p:cNvSpPr/>
            <p:nvPr/>
          </p:nvSpPr>
          <p:spPr>
            <a:xfrm>
              <a:off x="2067019" y="493759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B25801D3-B19A-4B97-B2C0-79EB552FFB62}"/>
                </a:ext>
              </a:extLst>
            </p:cNvPr>
            <p:cNvSpPr/>
            <p:nvPr/>
          </p:nvSpPr>
          <p:spPr>
            <a:xfrm>
              <a:off x="2067019" y="5269886"/>
              <a:ext cx="270076" cy="30716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972D8A76-F7D1-446B-B673-1AF824B6F362}"/>
              </a:ext>
            </a:extLst>
          </p:cNvPr>
          <p:cNvSpPr txBox="1"/>
          <p:nvPr/>
        </p:nvSpPr>
        <p:spPr>
          <a:xfrm>
            <a:off x="1897158" y="1436740"/>
            <a:ext cx="13889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GB" dirty="0"/>
              <a:t>0 × 2 = 0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 × 2 = 2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2 × 2 = 4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3 × 2 = 6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4 × 2 = 8</a:t>
            </a:r>
          </a:p>
          <a:p>
            <a:pPr algn="ctr">
              <a:lnSpc>
                <a:spcPts val="2600"/>
              </a:lnSpc>
            </a:pPr>
            <a:r>
              <a:rPr lang="en-GB" spc="300" dirty="0"/>
              <a:t> </a:t>
            </a:r>
            <a:r>
              <a:rPr lang="en-GB" dirty="0"/>
              <a:t>5 × 2 = 10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 6 × 2 = 12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 7 × 2 = 14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 8 × 2 = 16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 9 × 2 = 18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10 × 2 = 20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11 × 2 = 22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12 × 2 = 24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FB9D73D-CCFD-48DB-817B-9C0E14857E1B}"/>
              </a:ext>
            </a:extLst>
          </p:cNvPr>
          <p:cNvGrpSpPr/>
          <p:nvPr/>
        </p:nvGrpSpPr>
        <p:grpSpPr>
          <a:xfrm>
            <a:off x="3311892" y="2247938"/>
            <a:ext cx="1296365" cy="536294"/>
            <a:chOff x="3152172" y="2039594"/>
            <a:chExt cx="1296365" cy="536294"/>
          </a:xfrm>
        </p:grpSpPr>
        <p:sp>
          <p:nvSpPr>
            <p:cNvPr id="24" name="Arrow: Curved Left 23">
              <a:extLst>
                <a:ext uri="{FF2B5EF4-FFF2-40B4-BE49-F238E27FC236}">
                  <a16:creationId xmlns:a16="http://schemas.microsoft.com/office/drawing/2014/main" id="{6996DA7F-A4CB-4898-B835-56F434A6ED24}"/>
                </a:ext>
              </a:extLst>
            </p:cNvPr>
            <p:cNvSpPr/>
            <p:nvPr/>
          </p:nvSpPr>
          <p:spPr>
            <a:xfrm>
              <a:off x="3152172" y="2039594"/>
              <a:ext cx="632749" cy="536294"/>
            </a:xfrm>
            <a:prstGeom prst="curvedLeftArrow">
              <a:avLst/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0FC5D47-7A8F-4C44-B3FD-594A666E6D92}"/>
                </a:ext>
              </a:extLst>
            </p:cNvPr>
            <p:cNvSpPr txBox="1"/>
            <p:nvPr/>
          </p:nvSpPr>
          <p:spPr>
            <a:xfrm>
              <a:off x="3815788" y="2123075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+ 2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A58A94F-A8C3-456B-93D8-28E2D6CB6ACE}"/>
              </a:ext>
            </a:extLst>
          </p:cNvPr>
          <p:cNvGrpSpPr/>
          <p:nvPr/>
        </p:nvGrpSpPr>
        <p:grpSpPr>
          <a:xfrm>
            <a:off x="3311892" y="1924551"/>
            <a:ext cx="1296365" cy="536294"/>
            <a:chOff x="3152172" y="1716207"/>
            <a:chExt cx="1296365" cy="536294"/>
          </a:xfrm>
        </p:grpSpPr>
        <p:sp>
          <p:nvSpPr>
            <p:cNvPr id="22" name="Arrow: Curved Left 21">
              <a:extLst>
                <a:ext uri="{FF2B5EF4-FFF2-40B4-BE49-F238E27FC236}">
                  <a16:creationId xmlns:a16="http://schemas.microsoft.com/office/drawing/2014/main" id="{3112F1DD-803F-46F5-82CC-DB21044A39F7}"/>
                </a:ext>
              </a:extLst>
            </p:cNvPr>
            <p:cNvSpPr/>
            <p:nvPr/>
          </p:nvSpPr>
          <p:spPr>
            <a:xfrm>
              <a:off x="3152172" y="1716207"/>
              <a:ext cx="632749" cy="536294"/>
            </a:xfrm>
            <a:prstGeom prst="curvedLeft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96278EC-3A99-47BB-8A71-711D44789599}"/>
                </a:ext>
              </a:extLst>
            </p:cNvPr>
            <p:cNvSpPr txBox="1"/>
            <p:nvPr/>
          </p:nvSpPr>
          <p:spPr>
            <a:xfrm>
              <a:off x="3815788" y="1780398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+ 2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CE03091-C89C-4585-A882-994F357E0ADC}"/>
              </a:ext>
            </a:extLst>
          </p:cNvPr>
          <p:cNvGrpSpPr/>
          <p:nvPr/>
        </p:nvGrpSpPr>
        <p:grpSpPr>
          <a:xfrm>
            <a:off x="624886" y="2247938"/>
            <a:ext cx="1231068" cy="536294"/>
            <a:chOff x="800040" y="2039594"/>
            <a:chExt cx="1231068" cy="536294"/>
          </a:xfrm>
        </p:grpSpPr>
        <p:sp>
          <p:nvSpPr>
            <p:cNvPr id="26" name="Arrow: Curved Left 25">
              <a:extLst>
                <a:ext uri="{FF2B5EF4-FFF2-40B4-BE49-F238E27FC236}">
                  <a16:creationId xmlns:a16="http://schemas.microsoft.com/office/drawing/2014/main" id="{9AF224A4-9941-46C3-AC2F-73249721503C}"/>
                </a:ext>
              </a:extLst>
            </p:cNvPr>
            <p:cNvSpPr/>
            <p:nvPr/>
          </p:nvSpPr>
          <p:spPr>
            <a:xfrm flipH="1">
              <a:off x="1398359" y="2039594"/>
              <a:ext cx="632749" cy="536294"/>
            </a:xfrm>
            <a:prstGeom prst="curvedLeftArrow">
              <a:avLst/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4D5D495-C41E-43CD-AF0D-DF1A63DFA5E1}"/>
                </a:ext>
              </a:extLst>
            </p:cNvPr>
            <p:cNvSpPr txBox="1"/>
            <p:nvPr/>
          </p:nvSpPr>
          <p:spPr>
            <a:xfrm>
              <a:off x="800040" y="2123075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+ 1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76174B4-E1EA-4507-BB00-443075EE3F87}"/>
              </a:ext>
            </a:extLst>
          </p:cNvPr>
          <p:cNvGrpSpPr/>
          <p:nvPr/>
        </p:nvGrpSpPr>
        <p:grpSpPr>
          <a:xfrm>
            <a:off x="624886" y="1924551"/>
            <a:ext cx="1231068" cy="536294"/>
            <a:chOff x="800040" y="1716207"/>
            <a:chExt cx="1231068" cy="536294"/>
          </a:xfrm>
        </p:grpSpPr>
        <p:sp>
          <p:nvSpPr>
            <p:cNvPr id="23" name="Arrow: Curved Left 22">
              <a:extLst>
                <a:ext uri="{FF2B5EF4-FFF2-40B4-BE49-F238E27FC236}">
                  <a16:creationId xmlns:a16="http://schemas.microsoft.com/office/drawing/2014/main" id="{1EE467C7-96E4-4550-9B98-657D56DD6279}"/>
                </a:ext>
              </a:extLst>
            </p:cNvPr>
            <p:cNvSpPr/>
            <p:nvPr/>
          </p:nvSpPr>
          <p:spPr>
            <a:xfrm flipH="1">
              <a:off x="1398359" y="1716207"/>
              <a:ext cx="632749" cy="536294"/>
            </a:xfrm>
            <a:prstGeom prst="curvedLeftArrow">
              <a:avLst/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33E8BB7-7986-43CC-B272-C6FFEB8623D4}"/>
                </a:ext>
              </a:extLst>
            </p:cNvPr>
            <p:cNvSpPr txBox="1"/>
            <p:nvPr/>
          </p:nvSpPr>
          <p:spPr>
            <a:xfrm>
              <a:off x="800040" y="1780398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+ 1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F9C1AD80-3F13-47C2-B7DA-91CA49CC0479}"/>
              </a:ext>
            </a:extLst>
          </p:cNvPr>
          <p:cNvGrpSpPr/>
          <p:nvPr/>
        </p:nvGrpSpPr>
        <p:grpSpPr>
          <a:xfrm>
            <a:off x="5098397" y="1247704"/>
            <a:ext cx="2903567" cy="1083715"/>
            <a:chOff x="5719572" y="1512425"/>
            <a:chExt cx="2903567" cy="1323372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7A487D7A-D620-4E51-9C76-91B2518B9C71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B0B49A1-3A10-4A40-A764-BD735140A8EA}"/>
                </a:ext>
              </a:extLst>
            </p:cNvPr>
            <p:cNvSpPr txBox="1"/>
            <p:nvPr/>
          </p:nvSpPr>
          <p:spPr>
            <a:xfrm>
              <a:off x="5824245" y="1809246"/>
              <a:ext cx="27988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first factor increases by 1 each time.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7678367-5AE9-45C6-A710-2EB68EE2D414}"/>
              </a:ext>
            </a:extLst>
          </p:cNvPr>
          <p:cNvGrpSpPr/>
          <p:nvPr/>
        </p:nvGrpSpPr>
        <p:grpSpPr>
          <a:xfrm>
            <a:off x="5098397" y="2479345"/>
            <a:ext cx="2903567" cy="1083715"/>
            <a:chOff x="5719572" y="1512425"/>
            <a:chExt cx="2903567" cy="1323372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4C0F829F-184A-4F50-AB23-44D4C6DEE283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D1C065C-BFDA-45B1-A7E6-D969E093ACBD}"/>
                </a:ext>
              </a:extLst>
            </p:cNvPr>
            <p:cNvSpPr txBox="1"/>
            <p:nvPr/>
          </p:nvSpPr>
          <p:spPr>
            <a:xfrm>
              <a:off x="5824245" y="1751227"/>
              <a:ext cx="27988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second factor in each calculation is 2.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71952C0-8591-4E27-AFEC-C58CC9488605}"/>
              </a:ext>
            </a:extLst>
          </p:cNvPr>
          <p:cNvGrpSpPr/>
          <p:nvPr/>
        </p:nvGrpSpPr>
        <p:grpSpPr>
          <a:xfrm>
            <a:off x="5098397" y="3710986"/>
            <a:ext cx="2903567" cy="1083715"/>
            <a:chOff x="5719572" y="1512425"/>
            <a:chExt cx="2903567" cy="1323372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B2A6AF08-A2EF-4803-AD38-CBF6697557CC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2D8C3D6-B008-41D1-9A0E-4FA45E149756}"/>
                </a:ext>
              </a:extLst>
            </p:cNvPr>
            <p:cNvSpPr txBox="1"/>
            <p:nvPr/>
          </p:nvSpPr>
          <p:spPr>
            <a:xfrm>
              <a:off x="5824245" y="1766231"/>
              <a:ext cx="27988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product increases by two each time.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175ACDF-9859-4858-AC9A-CB238DEDE377}"/>
              </a:ext>
            </a:extLst>
          </p:cNvPr>
          <p:cNvGrpSpPr/>
          <p:nvPr/>
        </p:nvGrpSpPr>
        <p:grpSpPr>
          <a:xfrm>
            <a:off x="5098397" y="4942627"/>
            <a:ext cx="2903567" cy="1083715"/>
            <a:chOff x="5719572" y="1512425"/>
            <a:chExt cx="2903567" cy="1323372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26BA53F3-FABE-41CB-B77C-D98F42D3A46D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5CAAAC7-302B-43E0-B319-12DDBA23B959}"/>
                </a:ext>
              </a:extLst>
            </p:cNvPr>
            <p:cNvSpPr txBox="1"/>
            <p:nvPr/>
          </p:nvSpPr>
          <p:spPr>
            <a:xfrm>
              <a:off x="5771908" y="1936765"/>
              <a:ext cx="2798894" cy="451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products are all even.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0FC5121-1414-4FD0-A09F-D40C09378593}"/>
              </a:ext>
            </a:extLst>
          </p:cNvPr>
          <p:cNvGrpSpPr/>
          <p:nvPr/>
        </p:nvGrpSpPr>
        <p:grpSpPr>
          <a:xfrm>
            <a:off x="3311892" y="1601164"/>
            <a:ext cx="1296365" cy="536294"/>
            <a:chOff x="3152172" y="1392820"/>
            <a:chExt cx="1296365" cy="536294"/>
          </a:xfrm>
        </p:grpSpPr>
        <p:sp>
          <p:nvSpPr>
            <p:cNvPr id="10" name="Arrow: Curved Left 9">
              <a:extLst>
                <a:ext uri="{FF2B5EF4-FFF2-40B4-BE49-F238E27FC236}">
                  <a16:creationId xmlns:a16="http://schemas.microsoft.com/office/drawing/2014/main" id="{1FFDD1B2-B395-4CE2-A3D7-8C282BFE328F}"/>
                </a:ext>
              </a:extLst>
            </p:cNvPr>
            <p:cNvSpPr/>
            <p:nvPr/>
          </p:nvSpPr>
          <p:spPr>
            <a:xfrm>
              <a:off x="3152172" y="1392820"/>
              <a:ext cx="632749" cy="536294"/>
            </a:xfrm>
            <a:prstGeom prst="curvedLeftArrow">
              <a:avLst/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FC36FB8-C372-43CC-BC95-C89597DBCA2E}"/>
                </a:ext>
              </a:extLst>
            </p:cNvPr>
            <p:cNvSpPr txBox="1"/>
            <p:nvPr/>
          </p:nvSpPr>
          <p:spPr>
            <a:xfrm>
              <a:off x="3815788" y="1464727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+ 2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AA36D59-A8CF-4461-8851-5C0283D0A5C6}"/>
              </a:ext>
            </a:extLst>
          </p:cNvPr>
          <p:cNvGrpSpPr/>
          <p:nvPr/>
        </p:nvGrpSpPr>
        <p:grpSpPr>
          <a:xfrm>
            <a:off x="624886" y="1601164"/>
            <a:ext cx="1231068" cy="536294"/>
            <a:chOff x="800040" y="1392820"/>
            <a:chExt cx="1231068" cy="536294"/>
          </a:xfrm>
        </p:grpSpPr>
        <p:sp>
          <p:nvSpPr>
            <p:cNvPr id="21" name="Arrow: Curved Left 20">
              <a:extLst>
                <a:ext uri="{FF2B5EF4-FFF2-40B4-BE49-F238E27FC236}">
                  <a16:creationId xmlns:a16="http://schemas.microsoft.com/office/drawing/2014/main" id="{A568D039-9438-4058-8AEA-AF1A2C4FE965}"/>
                </a:ext>
              </a:extLst>
            </p:cNvPr>
            <p:cNvSpPr/>
            <p:nvPr/>
          </p:nvSpPr>
          <p:spPr>
            <a:xfrm flipH="1">
              <a:off x="1398359" y="1392820"/>
              <a:ext cx="632749" cy="536294"/>
            </a:xfrm>
            <a:prstGeom prst="curvedLeftArrow">
              <a:avLst/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8FD555A-A513-4872-A110-799F34F6DCDE}"/>
                </a:ext>
              </a:extLst>
            </p:cNvPr>
            <p:cNvSpPr txBox="1"/>
            <p:nvPr/>
          </p:nvSpPr>
          <p:spPr>
            <a:xfrm>
              <a:off x="800040" y="1464727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+ 1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D1B6239B-774F-4EEB-8731-1C98D3A277A2}"/>
              </a:ext>
            </a:extLst>
          </p:cNvPr>
          <p:cNvSpPr txBox="1"/>
          <p:nvPr/>
        </p:nvSpPr>
        <p:spPr>
          <a:xfrm>
            <a:off x="755651" y="728663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patterns can you spot?</a:t>
            </a:r>
          </a:p>
        </p:txBody>
      </p:sp>
    </p:spTree>
    <p:extLst>
      <p:ext uri="{BB962C8B-B14F-4D97-AF65-F5344CB8AC3E}">
        <p14:creationId xmlns:p14="http://schemas.microsoft.com/office/powerpoint/2010/main" val="141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Patterns</a:t>
            </a:r>
          </a:p>
          <a:p>
            <a:pPr algn="ctr"/>
            <a:endParaRPr lang="en-GB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8DF4094-F3BC-4245-BD8A-2CD7AD29833B}"/>
              </a:ext>
            </a:extLst>
          </p:cNvPr>
          <p:cNvSpPr/>
          <p:nvPr/>
        </p:nvSpPr>
        <p:spPr>
          <a:xfrm>
            <a:off x="1548829" y="1271074"/>
            <a:ext cx="2085622" cy="4714755"/>
          </a:xfrm>
          <a:prstGeom prst="roundRect">
            <a:avLst>
              <a:gd name="adj" fmla="val 10968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2D8A76-F7D1-446B-B673-1AF824B6F362}"/>
              </a:ext>
            </a:extLst>
          </p:cNvPr>
          <p:cNvSpPr txBox="1"/>
          <p:nvPr/>
        </p:nvSpPr>
        <p:spPr>
          <a:xfrm>
            <a:off x="1897158" y="1427848"/>
            <a:ext cx="13889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GB" dirty="0"/>
              <a:t>0 × 2 = 0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 × 2 = 2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2 × 2 = 4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3 × 2 = 6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4 × 2 = 8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5 × 2 = 10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6 × 2 = 12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7 × 2 = 14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8 × 2 = 16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9 × 2 = 18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10 × 2 = 20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11 × 2 = 22</a:t>
            </a:r>
          </a:p>
          <a:p>
            <a:pPr algn="ctr">
              <a:lnSpc>
                <a:spcPts val="2600"/>
              </a:lnSpc>
            </a:pPr>
            <a:r>
              <a:rPr lang="en-GB" dirty="0"/>
              <a:t>12 × 2 = 24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A58A94F-A8C3-456B-93D8-28E2D6CB6ACE}"/>
              </a:ext>
            </a:extLst>
          </p:cNvPr>
          <p:cNvGrpSpPr/>
          <p:nvPr/>
        </p:nvGrpSpPr>
        <p:grpSpPr>
          <a:xfrm>
            <a:off x="3311892" y="1915659"/>
            <a:ext cx="1296365" cy="536294"/>
            <a:chOff x="3152172" y="1716207"/>
            <a:chExt cx="1296365" cy="536294"/>
          </a:xfrm>
        </p:grpSpPr>
        <p:sp>
          <p:nvSpPr>
            <p:cNvPr id="22" name="Arrow: Curved Left 21">
              <a:extLst>
                <a:ext uri="{FF2B5EF4-FFF2-40B4-BE49-F238E27FC236}">
                  <a16:creationId xmlns:a16="http://schemas.microsoft.com/office/drawing/2014/main" id="{3112F1DD-803F-46F5-82CC-DB21044A39F7}"/>
                </a:ext>
              </a:extLst>
            </p:cNvPr>
            <p:cNvSpPr/>
            <p:nvPr/>
          </p:nvSpPr>
          <p:spPr>
            <a:xfrm>
              <a:off x="3152172" y="1716207"/>
              <a:ext cx="632749" cy="536294"/>
            </a:xfrm>
            <a:prstGeom prst="curvedLeft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96278EC-3A99-47BB-8A71-711D44789599}"/>
                </a:ext>
              </a:extLst>
            </p:cNvPr>
            <p:cNvSpPr txBox="1"/>
            <p:nvPr/>
          </p:nvSpPr>
          <p:spPr>
            <a:xfrm>
              <a:off x="3815788" y="1780398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+ 2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F9C1AD80-3F13-47C2-B7DA-91CA49CC0479}"/>
              </a:ext>
            </a:extLst>
          </p:cNvPr>
          <p:cNvGrpSpPr/>
          <p:nvPr/>
        </p:nvGrpSpPr>
        <p:grpSpPr>
          <a:xfrm>
            <a:off x="5098397" y="2954598"/>
            <a:ext cx="2903567" cy="1083715"/>
            <a:chOff x="5719572" y="1512425"/>
            <a:chExt cx="2903567" cy="1323372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7A487D7A-D620-4E51-9C76-91B2518B9C71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B0B49A1-3A10-4A40-A764-BD735140A8EA}"/>
                </a:ext>
              </a:extLst>
            </p:cNvPr>
            <p:cNvSpPr txBox="1"/>
            <p:nvPr/>
          </p:nvSpPr>
          <p:spPr>
            <a:xfrm>
              <a:off x="5771908" y="1948607"/>
              <a:ext cx="2798894" cy="451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2 × 2 = 1 × 2 + 2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7678367-5AE9-45C6-A710-2EB68EE2D414}"/>
              </a:ext>
            </a:extLst>
          </p:cNvPr>
          <p:cNvGrpSpPr/>
          <p:nvPr/>
        </p:nvGrpSpPr>
        <p:grpSpPr>
          <a:xfrm>
            <a:off x="5098397" y="4186239"/>
            <a:ext cx="2903567" cy="1083715"/>
            <a:chOff x="5719572" y="1512425"/>
            <a:chExt cx="2903567" cy="1323372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4C0F829F-184A-4F50-AB23-44D4C6DEE283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D1C065C-BFDA-45B1-A7E6-D969E093ACBD}"/>
                </a:ext>
              </a:extLst>
            </p:cNvPr>
            <p:cNvSpPr txBox="1"/>
            <p:nvPr/>
          </p:nvSpPr>
          <p:spPr>
            <a:xfrm>
              <a:off x="5824245" y="1889498"/>
              <a:ext cx="2798894" cy="451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11 × 2 = 12 × 2 - 2</a:t>
              </a:r>
            </a:p>
          </p:txBody>
        </p:sp>
      </p:grpSp>
      <p:sp>
        <p:nvSpPr>
          <p:cNvPr id="98" name="TextBox 97">
            <a:extLst>
              <a:ext uri="{FF2B5EF4-FFF2-40B4-BE49-F238E27FC236}">
                <a16:creationId xmlns:a16="http://schemas.microsoft.com/office/drawing/2014/main" id="{AA9F886E-DBAF-4A3C-A0C6-7076B3D0056F}"/>
              </a:ext>
            </a:extLst>
          </p:cNvPr>
          <p:cNvSpPr txBox="1"/>
          <p:nvPr/>
        </p:nvSpPr>
        <p:spPr>
          <a:xfrm>
            <a:off x="755651" y="728663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use the patterns to find the missing numbers?</a:t>
            </a:r>
          </a:p>
        </p:txBody>
      </p:sp>
      <p:grpSp>
        <p:nvGrpSpPr>
          <p:cNvPr id="99" name="Group 98">
            <a:extLst>
              <a:ext uri="{FF2B5EF4-FFF2-40B4-BE49-F238E27FC236}">
                <a16:creationId xmlns:a16="http://schemas.microsoft.com/office/drawing/2014/main" id="{B0E59FBF-ED25-4D01-8777-67D3C8CF2471}"/>
              </a:ext>
            </a:extLst>
          </p:cNvPr>
          <p:cNvGrpSpPr/>
          <p:nvPr/>
        </p:nvGrpSpPr>
        <p:grpSpPr>
          <a:xfrm>
            <a:off x="5098397" y="1739256"/>
            <a:ext cx="2903567" cy="1083715"/>
            <a:chOff x="5719572" y="1512425"/>
            <a:chExt cx="2903567" cy="1323372"/>
          </a:xfrm>
        </p:grpSpPr>
        <p:sp>
          <p:nvSpPr>
            <p:cNvPr id="100" name="Rectangle: Rounded Corners 99">
              <a:extLst>
                <a:ext uri="{FF2B5EF4-FFF2-40B4-BE49-F238E27FC236}">
                  <a16:creationId xmlns:a16="http://schemas.microsoft.com/office/drawing/2014/main" id="{3E5F19BD-E116-4771-90E6-C6D2370C502E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4C6A2046-6D58-4010-AA15-5C1CD9633071}"/>
                </a:ext>
              </a:extLst>
            </p:cNvPr>
            <p:cNvSpPr txBox="1"/>
            <p:nvPr/>
          </p:nvSpPr>
          <p:spPr>
            <a:xfrm>
              <a:off x="5771908" y="1771086"/>
              <a:ext cx="2798894" cy="78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The product increases by two each time.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E077DB0A-14F3-4CAA-968F-F9C824F7FE60}"/>
              </a:ext>
            </a:extLst>
          </p:cNvPr>
          <p:cNvGrpSpPr/>
          <p:nvPr/>
        </p:nvGrpSpPr>
        <p:grpSpPr>
          <a:xfrm>
            <a:off x="3315528" y="5154210"/>
            <a:ext cx="1258226" cy="536294"/>
            <a:chOff x="3190311" y="1696917"/>
            <a:chExt cx="1258226" cy="536294"/>
          </a:xfrm>
        </p:grpSpPr>
        <p:sp>
          <p:nvSpPr>
            <p:cNvPr id="106" name="Arrow: Curved Left 105">
              <a:extLst>
                <a:ext uri="{FF2B5EF4-FFF2-40B4-BE49-F238E27FC236}">
                  <a16:creationId xmlns:a16="http://schemas.microsoft.com/office/drawing/2014/main" id="{CCDFAC21-2516-4F25-8123-08A086348DBD}"/>
                </a:ext>
              </a:extLst>
            </p:cNvPr>
            <p:cNvSpPr/>
            <p:nvPr/>
          </p:nvSpPr>
          <p:spPr>
            <a:xfrm rot="10800000" flipH="1">
              <a:off x="3190311" y="1696917"/>
              <a:ext cx="632749" cy="536294"/>
            </a:xfrm>
            <a:prstGeom prst="curvedLeft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rgbClr val="4DB1E3"/>
            </a:solidFill>
            <a:ln w="63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C8D400A2-FA7A-41A8-AA1D-19A089AB4E84}"/>
                </a:ext>
              </a:extLst>
            </p:cNvPr>
            <p:cNvSpPr txBox="1"/>
            <p:nvPr/>
          </p:nvSpPr>
          <p:spPr>
            <a:xfrm>
              <a:off x="3815788" y="1780398"/>
              <a:ext cx="632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- 2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C5DE20C-301D-4C4A-92DB-2F289D472E90}"/>
              </a:ext>
            </a:extLst>
          </p:cNvPr>
          <p:cNvSpPr/>
          <p:nvPr/>
        </p:nvSpPr>
        <p:spPr>
          <a:xfrm>
            <a:off x="2859824" y="2143344"/>
            <a:ext cx="320233" cy="31246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: Rounded Corners 107">
            <a:extLst>
              <a:ext uri="{FF2B5EF4-FFF2-40B4-BE49-F238E27FC236}">
                <a16:creationId xmlns:a16="http://schemas.microsoft.com/office/drawing/2014/main" id="{CA685006-097A-4B0D-A3EC-C2E93DFE0BAC}"/>
              </a:ext>
            </a:extLst>
          </p:cNvPr>
          <p:cNvSpPr/>
          <p:nvPr/>
        </p:nvSpPr>
        <p:spPr>
          <a:xfrm>
            <a:off x="2859824" y="5109890"/>
            <a:ext cx="320233" cy="31246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0DF380-C012-4881-961E-D3334AB0CBB8}"/>
              </a:ext>
            </a:extLst>
          </p:cNvPr>
          <p:cNvSpPr txBox="1"/>
          <p:nvPr/>
        </p:nvSpPr>
        <p:spPr>
          <a:xfrm>
            <a:off x="2859824" y="2114911"/>
            <a:ext cx="286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FF4DEDF3-4766-4E5F-8677-AB6CF6EACD80}"/>
              </a:ext>
            </a:extLst>
          </p:cNvPr>
          <p:cNvSpPr txBox="1"/>
          <p:nvPr/>
        </p:nvSpPr>
        <p:spPr>
          <a:xfrm>
            <a:off x="2806791" y="5081457"/>
            <a:ext cx="426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58218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Practice</a:t>
            </a:r>
          </a:p>
          <a:p>
            <a:pPr algn="ctr"/>
            <a:endParaRPr lang="en-GB" dirty="0"/>
          </a:p>
        </p:txBody>
      </p:sp>
      <p:sp>
        <p:nvSpPr>
          <p:cNvPr id="26" name="Rounded Rectangle 16">
            <a:extLst>
              <a:ext uri="{FF2B5EF4-FFF2-40B4-BE49-F238E27FC236}">
                <a16:creationId xmlns:a16="http://schemas.microsoft.com/office/drawing/2014/main" id="{C1D954AE-4F38-4519-A7A5-3F773AC793B3}"/>
              </a:ext>
            </a:extLst>
          </p:cNvPr>
          <p:cNvSpPr/>
          <p:nvPr/>
        </p:nvSpPr>
        <p:spPr>
          <a:xfrm>
            <a:off x="755650" y="728663"/>
            <a:ext cx="7632700" cy="417231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the two times tables together.</a:t>
            </a:r>
          </a:p>
        </p:txBody>
      </p:sp>
      <p:grpSp>
        <p:nvGrpSpPr>
          <p:cNvPr id="33" name="Google Shape;204;p9">
            <a:extLst>
              <a:ext uri="{FF2B5EF4-FFF2-40B4-BE49-F238E27FC236}">
                <a16:creationId xmlns:a16="http://schemas.microsoft.com/office/drawing/2014/main" id="{C68CC949-0FB9-4615-97F7-68E8AC34F14D}"/>
              </a:ext>
            </a:extLst>
          </p:cNvPr>
          <p:cNvGrpSpPr/>
          <p:nvPr/>
        </p:nvGrpSpPr>
        <p:grpSpPr>
          <a:xfrm>
            <a:off x="2467569" y="1304788"/>
            <a:ext cx="550289" cy="933792"/>
            <a:chOff x="2784290" y="2262876"/>
            <a:chExt cx="1762995" cy="2992219"/>
          </a:xfrm>
        </p:grpSpPr>
        <p:pic>
          <p:nvPicPr>
            <p:cNvPr id="34" name="Google Shape;205;p9">
              <a:extLst>
                <a:ext uri="{FF2B5EF4-FFF2-40B4-BE49-F238E27FC236}">
                  <a16:creationId xmlns:a16="http://schemas.microsoft.com/office/drawing/2014/main" id="{7DF48DEE-57AA-493E-8437-AF18E6129B19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206;p9">
              <a:extLst>
                <a:ext uri="{FF2B5EF4-FFF2-40B4-BE49-F238E27FC236}">
                  <a16:creationId xmlns:a16="http://schemas.microsoft.com/office/drawing/2014/main" id="{9623D50E-3E59-4450-A1E0-0AB4B7D1755E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6" name="Google Shape;207;p9">
            <a:extLst>
              <a:ext uri="{FF2B5EF4-FFF2-40B4-BE49-F238E27FC236}">
                <a16:creationId xmlns:a16="http://schemas.microsoft.com/office/drawing/2014/main" id="{5C89137E-2E7E-4132-915C-680B158BBE27}"/>
              </a:ext>
            </a:extLst>
          </p:cNvPr>
          <p:cNvGrpSpPr/>
          <p:nvPr/>
        </p:nvGrpSpPr>
        <p:grpSpPr>
          <a:xfrm>
            <a:off x="4301200" y="1304788"/>
            <a:ext cx="549227" cy="933792"/>
            <a:chOff x="2784290" y="2262876"/>
            <a:chExt cx="1762995" cy="2992219"/>
          </a:xfrm>
        </p:grpSpPr>
        <p:pic>
          <p:nvPicPr>
            <p:cNvPr id="37" name="Google Shape;208;p9">
              <a:extLst>
                <a:ext uri="{FF2B5EF4-FFF2-40B4-BE49-F238E27FC236}">
                  <a16:creationId xmlns:a16="http://schemas.microsoft.com/office/drawing/2014/main" id="{57129702-AACB-421F-A516-A9A6FA9FEA2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209;p9">
              <a:extLst>
                <a:ext uri="{FF2B5EF4-FFF2-40B4-BE49-F238E27FC236}">
                  <a16:creationId xmlns:a16="http://schemas.microsoft.com/office/drawing/2014/main" id="{32919B34-A080-4F62-B26C-2A5977298F0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9" name="Google Shape;210;p9">
            <a:extLst>
              <a:ext uri="{FF2B5EF4-FFF2-40B4-BE49-F238E27FC236}">
                <a16:creationId xmlns:a16="http://schemas.microsoft.com/office/drawing/2014/main" id="{37D2B018-81A4-44C3-8D15-1CB98BFC8E13}"/>
              </a:ext>
            </a:extLst>
          </p:cNvPr>
          <p:cNvGrpSpPr/>
          <p:nvPr/>
        </p:nvGrpSpPr>
        <p:grpSpPr>
          <a:xfrm>
            <a:off x="6113542" y="1304788"/>
            <a:ext cx="550289" cy="933792"/>
            <a:chOff x="2784290" y="2262876"/>
            <a:chExt cx="1762995" cy="2992219"/>
          </a:xfrm>
        </p:grpSpPr>
        <p:pic>
          <p:nvPicPr>
            <p:cNvPr id="40" name="Google Shape;211;p9">
              <a:extLst>
                <a:ext uri="{FF2B5EF4-FFF2-40B4-BE49-F238E27FC236}">
                  <a16:creationId xmlns:a16="http://schemas.microsoft.com/office/drawing/2014/main" id="{22B890AD-D439-45DF-8492-DBEB2AC1B9D2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Google Shape;212;p9">
              <a:extLst>
                <a:ext uri="{FF2B5EF4-FFF2-40B4-BE49-F238E27FC236}">
                  <a16:creationId xmlns:a16="http://schemas.microsoft.com/office/drawing/2014/main" id="{4DD91CA8-7252-4EA6-8850-81ED77FFA6F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2" name="Google Shape;213;p9">
            <a:extLst>
              <a:ext uri="{FF2B5EF4-FFF2-40B4-BE49-F238E27FC236}">
                <a16:creationId xmlns:a16="http://schemas.microsoft.com/office/drawing/2014/main" id="{62C3DA87-5075-4926-B477-0FD785A31135}"/>
              </a:ext>
            </a:extLst>
          </p:cNvPr>
          <p:cNvGrpSpPr/>
          <p:nvPr/>
        </p:nvGrpSpPr>
        <p:grpSpPr>
          <a:xfrm>
            <a:off x="2425411" y="3044080"/>
            <a:ext cx="550289" cy="933792"/>
            <a:chOff x="2784290" y="2262876"/>
            <a:chExt cx="1762995" cy="2992219"/>
          </a:xfrm>
        </p:grpSpPr>
        <p:pic>
          <p:nvPicPr>
            <p:cNvPr id="43" name="Google Shape;214;p9">
              <a:extLst>
                <a:ext uri="{FF2B5EF4-FFF2-40B4-BE49-F238E27FC236}">
                  <a16:creationId xmlns:a16="http://schemas.microsoft.com/office/drawing/2014/main" id="{50468F48-336A-4BE7-AC2F-67EDA35180D7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Google Shape;215;p9">
              <a:extLst>
                <a:ext uri="{FF2B5EF4-FFF2-40B4-BE49-F238E27FC236}">
                  <a16:creationId xmlns:a16="http://schemas.microsoft.com/office/drawing/2014/main" id="{27F79277-F79A-4519-952B-FA08218D8EA3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5" name="Google Shape;216;p9">
            <a:extLst>
              <a:ext uri="{FF2B5EF4-FFF2-40B4-BE49-F238E27FC236}">
                <a16:creationId xmlns:a16="http://schemas.microsoft.com/office/drawing/2014/main" id="{05A73691-4287-4E83-B4E6-F4D13E68BE8C}"/>
              </a:ext>
            </a:extLst>
          </p:cNvPr>
          <p:cNvGrpSpPr/>
          <p:nvPr/>
        </p:nvGrpSpPr>
        <p:grpSpPr>
          <a:xfrm>
            <a:off x="4259042" y="3044080"/>
            <a:ext cx="550289" cy="933792"/>
            <a:chOff x="2784290" y="2262876"/>
            <a:chExt cx="1762995" cy="2992219"/>
          </a:xfrm>
        </p:grpSpPr>
        <p:pic>
          <p:nvPicPr>
            <p:cNvPr id="46" name="Google Shape;217;p9">
              <a:extLst>
                <a:ext uri="{FF2B5EF4-FFF2-40B4-BE49-F238E27FC236}">
                  <a16:creationId xmlns:a16="http://schemas.microsoft.com/office/drawing/2014/main" id="{00DCC6D6-92CF-4B90-BF45-D777AF00F264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Google Shape;218;p9">
              <a:extLst>
                <a:ext uri="{FF2B5EF4-FFF2-40B4-BE49-F238E27FC236}">
                  <a16:creationId xmlns:a16="http://schemas.microsoft.com/office/drawing/2014/main" id="{0E6B9F57-35C7-447C-97C1-49151F6A0134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8" name="Google Shape;219;p9">
            <a:extLst>
              <a:ext uri="{FF2B5EF4-FFF2-40B4-BE49-F238E27FC236}">
                <a16:creationId xmlns:a16="http://schemas.microsoft.com/office/drawing/2014/main" id="{297F1AD9-0E95-4022-AC3D-22362B7A284B}"/>
              </a:ext>
            </a:extLst>
          </p:cNvPr>
          <p:cNvGrpSpPr/>
          <p:nvPr/>
        </p:nvGrpSpPr>
        <p:grpSpPr>
          <a:xfrm>
            <a:off x="6072446" y="3044080"/>
            <a:ext cx="549227" cy="933792"/>
            <a:chOff x="2784290" y="2262876"/>
            <a:chExt cx="1762995" cy="2992219"/>
          </a:xfrm>
        </p:grpSpPr>
        <p:pic>
          <p:nvPicPr>
            <p:cNvPr id="49" name="Google Shape;220;p9">
              <a:extLst>
                <a:ext uri="{FF2B5EF4-FFF2-40B4-BE49-F238E27FC236}">
                  <a16:creationId xmlns:a16="http://schemas.microsoft.com/office/drawing/2014/main" id="{047FD7F2-2DD2-46BF-842B-E2F3802C3BE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784290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221;p9">
              <a:extLst>
                <a:ext uri="{FF2B5EF4-FFF2-40B4-BE49-F238E27FC236}">
                  <a16:creationId xmlns:a16="http://schemas.microsoft.com/office/drawing/2014/main" id="{041239D1-DDB1-48F3-AD19-62B0A4B21EF3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 flipH="1">
              <a:off x="3418602" y="2262876"/>
              <a:ext cx="1128683" cy="2992219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5B8AF97D-8C6A-4956-A218-F2226FBE8678}"/>
              </a:ext>
            </a:extLst>
          </p:cNvPr>
          <p:cNvCxnSpPr/>
          <p:nvPr/>
        </p:nvCxnSpPr>
        <p:spPr>
          <a:xfrm>
            <a:off x="809625" y="6212229"/>
            <a:ext cx="7485063" cy="0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8B04DE4-02CF-4874-8E7B-228306CE78D0}"/>
              </a:ext>
            </a:extLst>
          </p:cNvPr>
          <p:cNvCxnSpPr/>
          <p:nvPr/>
        </p:nvCxnSpPr>
        <p:spPr>
          <a:xfrm>
            <a:off x="809625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57E37F94-2EE3-404A-A314-11E9950D3F59}"/>
              </a:ext>
            </a:extLst>
          </p:cNvPr>
          <p:cNvCxnSpPr/>
          <p:nvPr/>
        </p:nvCxnSpPr>
        <p:spPr>
          <a:xfrm>
            <a:off x="205581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4B5A4B29-6626-4C18-A3F3-9AA130B64B88}"/>
              </a:ext>
            </a:extLst>
          </p:cNvPr>
          <p:cNvCxnSpPr/>
          <p:nvPr/>
        </p:nvCxnSpPr>
        <p:spPr>
          <a:xfrm>
            <a:off x="2679700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5AF7FADF-A501-4968-89AC-2AFC97E81AA2}"/>
              </a:ext>
            </a:extLst>
          </p:cNvPr>
          <p:cNvCxnSpPr/>
          <p:nvPr/>
        </p:nvCxnSpPr>
        <p:spPr>
          <a:xfrm>
            <a:off x="2990850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E8DDA223-6438-4503-9E4B-C6C0A0882C10}"/>
              </a:ext>
            </a:extLst>
          </p:cNvPr>
          <p:cNvCxnSpPr/>
          <p:nvPr/>
        </p:nvCxnSpPr>
        <p:spPr>
          <a:xfrm>
            <a:off x="3302000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CD00D5B-1574-40BA-8FA5-88A874D8DA28}"/>
              </a:ext>
            </a:extLst>
          </p:cNvPr>
          <p:cNvCxnSpPr/>
          <p:nvPr/>
        </p:nvCxnSpPr>
        <p:spPr>
          <a:xfrm>
            <a:off x="3613150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83A628DE-9F84-4396-8F75-FD6FE59C8A1E}"/>
              </a:ext>
            </a:extLst>
          </p:cNvPr>
          <p:cNvCxnSpPr/>
          <p:nvPr/>
        </p:nvCxnSpPr>
        <p:spPr>
          <a:xfrm>
            <a:off x="3925888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130">
            <a:extLst>
              <a:ext uri="{FF2B5EF4-FFF2-40B4-BE49-F238E27FC236}">
                <a16:creationId xmlns:a16="http://schemas.microsoft.com/office/drawing/2014/main" id="{7545B08F-7034-41CF-AD1A-55E848F6B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645492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0</a:t>
            </a:r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4E8DAD4-9AA7-4E4F-BCFA-21D6F95CEA55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4702517"/>
            <a:ext cx="787400" cy="950912"/>
            <a:chOff x="1244334" y="4421838"/>
            <a:chExt cx="1499076" cy="951025"/>
          </a:xfrm>
        </p:grpSpPr>
        <p:sp>
          <p:nvSpPr>
            <p:cNvPr id="79" name="Curved Down Arrow 131">
              <a:extLst>
                <a:ext uri="{FF2B5EF4-FFF2-40B4-BE49-F238E27FC236}">
                  <a16:creationId xmlns:a16="http://schemas.microsoft.com/office/drawing/2014/main" id="{9C443AE1-71FF-4C88-9EBE-9D2784887C3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0" name="Rectangle 132">
              <a:extLst>
                <a:ext uri="{FF2B5EF4-FFF2-40B4-BE49-F238E27FC236}">
                  <a16:creationId xmlns:a16="http://schemas.microsoft.com/office/drawing/2014/main" id="{C59C1A26-5F95-43E2-B5DF-F0583FEB4F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C890934-1486-44B2-9BA5-7DFCE56818B5}"/>
              </a:ext>
            </a:extLst>
          </p:cNvPr>
          <p:cNvCxnSpPr/>
          <p:nvPr/>
        </p:nvCxnSpPr>
        <p:spPr>
          <a:xfrm>
            <a:off x="1120775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5E9F56C9-0FCF-4454-A5EC-B957E05E4DD2}"/>
              </a:ext>
            </a:extLst>
          </p:cNvPr>
          <p:cNvCxnSpPr/>
          <p:nvPr/>
        </p:nvCxnSpPr>
        <p:spPr>
          <a:xfrm>
            <a:off x="143351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5A54B5E-199C-4C75-AF1E-16623DE8E0FD}"/>
              </a:ext>
            </a:extLst>
          </p:cNvPr>
          <p:cNvCxnSpPr/>
          <p:nvPr/>
        </p:nvCxnSpPr>
        <p:spPr>
          <a:xfrm>
            <a:off x="174466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B70E285-0082-44C8-907A-8CAEF8AF8682}"/>
              </a:ext>
            </a:extLst>
          </p:cNvPr>
          <p:cNvCxnSpPr/>
          <p:nvPr/>
        </p:nvCxnSpPr>
        <p:spPr>
          <a:xfrm>
            <a:off x="236696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137">
            <a:extLst>
              <a:ext uri="{FF2B5EF4-FFF2-40B4-BE49-F238E27FC236}">
                <a16:creationId xmlns:a16="http://schemas.microsoft.com/office/drawing/2014/main" id="{D46F82EF-96FB-4EF0-A6DB-1E3267645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5645492"/>
            <a:ext cx="271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6" name="Rectangle 138">
            <a:extLst>
              <a:ext uri="{FF2B5EF4-FFF2-40B4-BE49-F238E27FC236}">
                <a16:creationId xmlns:a16="http://schemas.microsoft.com/office/drawing/2014/main" id="{E81F6478-ADC6-4842-AFF6-C9110254EC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5645492"/>
            <a:ext cx="306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7" name="Rectangle 139">
            <a:extLst>
              <a:ext uri="{FF2B5EF4-FFF2-40B4-BE49-F238E27FC236}">
                <a16:creationId xmlns:a16="http://schemas.microsoft.com/office/drawing/2014/main" id="{71A8B7E8-69DE-4C0C-A3FB-B1792C507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645492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88" name="Rectangle 140">
            <a:extLst>
              <a:ext uri="{FF2B5EF4-FFF2-40B4-BE49-F238E27FC236}">
                <a16:creationId xmlns:a16="http://schemas.microsoft.com/office/drawing/2014/main" id="{D6E7F110-2F50-4D62-AD13-FFAC7EE8D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25" y="5645492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9" name="Rectangle 141">
            <a:extLst>
              <a:ext uri="{FF2B5EF4-FFF2-40B4-BE49-F238E27FC236}">
                <a16:creationId xmlns:a16="http://schemas.microsoft.com/office/drawing/2014/main" id="{BB6A5272-4A26-4D1A-9CB3-86339CDE77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3" y="5645492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90" name="Rectangle 142">
            <a:extLst>
              <a:ext uri="{FF2B5EF4-FFF2-40B4-BE49-F238E27FC236}">
                <a16:creationId xmlns:a16="http://schemas.microsoft.com/office/drawing/2014/main" id="{92A9B44A-E6E6-4B8D-B15C-BC07B3DE8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25" y="5645492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1" name="Rectangle 143">
            <a:extLst>
              <a:ext uri="{FF2B5EF4-FFF2-40B4-BE49-F238E27FC236}">
                <a16:creationId xmlns:a16="http://schemas.microsoft.com/office/drawing/2014/main" id="{06C70CFA-EF97-459F-AB45-AC4D9048B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975" y="5645492"/>
            <a:ext cx="29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2" name="Rectangle 144">
            <a:extLst>
              <a:ext uri="{FF2B5EF4-FFF2-40B4-BE49-F238E27FC236}">
                <a16:creationId xmlns:a16="http://schemas.microsoft.com/office/drawing/2014/main" id="{F8626139-BF00-48DE-B9A3-F161EFB90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838" y="5645492"/>
            <a:ext cx="33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93" name="Rectangle 145">
            <a:extLst>
              <a:ext uri="{FF2B5EF4-FFF2-40B4-BE49-F238E27FC236}">
                <a16:creationId xmlns:a16="http://schemas.microsoft.com/office/drawing/2014/main" id="{70EE0E60-DF73-48F5-851F-BE760CFB04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925" y="5645492"/>
            <a:ext cx="309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94" name="Rectangle 146">
            <a:extLst>
              <a:ext uri="{FF2B5EF4-FFF2-40B4-BE49-F238E27FC236}">
                <a16:creationId xmlns:a16="http://schemas.microsoft.com/office/drawing/2014/main" id="{137E6929-DE80-478F-A791-BE47BE06E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163" y="5645492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3E5C6EF2-6B5B-4948-A282-DFE2AF979320}"/>
              </a:ext>
            </a:extLst>
          </p:cNvPr>
          <p:cNvGrpSpPr>
            <a:grpSpLocks/>
          </p:cNvGrpSpPr>
          <p:nvPr/>
        </p:nvGrpSpPr>
        <p:grpSpPr bwMode="auto">
          <a:xfrm>
            <a:off x="1381125" y="4702517"/>
            <a:ext cx="811213" cy="950912"/>
            <a:chOff x="1244334" y="4421838"/>
            <a:chExt cx="1499076" cy="951025"/>
          </a:xfrm>
        </p:grpSpPr>
        <p:sp>
          <p:nvSpPr>
            <p:cNvPr id="96" name="Curved Down Arrow 42">
              <a:extLst>
                <a:ext uri="{FF2B5EF4-FFF2-40B4-BE49-F238E27FC236}">
                  <a16:creationId xmlns:a16="http://schemas.microsoft.com/office/drawing/2014/main" id="{1E77BF6E-FFA7-4E9F-A7BC-D88C5C791000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7" name="Rectangle 43">
              <a:extLst>
                <a:ext uri="{FF2B5EF4-FFF2-40B4-BE49-F238E27FC236}">
                  <a16:creationId xmlns:a16="http://schemas.microsoft.com/office/drawing/2014/main" id="{7E7814F4-AF00-4776-AB70-E02F95A9A5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E15B6A74-0750-40CA-A153-2C3947C999FA}"/>
              </a:ext>
            </a:extLst>
          </p:cNvPr>
          <p:cNvGrpSpPr>
            <a:grpSpLocks/>
          </p:cNvGrpSpPr>
          <p:nvPr/>
        </p:nvGrpSpPr>
        <p:grpSpPr bwMode="auto">
          <a:xfrm>
            <a:off x="2039938" y="4708867"/>
            <a:ext cx="782637" cy="950912"/>
            <a:chOff x="1244334" y="4421838"/>
            <a:chExt cx="1499076" cy="951025"/>
          </a:xfrm>
        </p:grpSpPr>
        <p:sp>
          <p:nvSpPr>
            <p:cNvPr id="99" name="Curved Down Arrow 54">
              <a:extLst>
                <a:ext uri="{FF2B5EF4-FFF2-40B4-BE49-F238E27FC236}">
                  <a16:creationId xmlns:a16="http://schemas.microsoft.com/office/drawing/2014/main" id="{CE6CF8FA-1313-4673-A930-0257B535BCE6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0" name="Rectangle 55">
              <a:extLst>
                <a:ext uri="{FF2B5EF4-FFF2-40B4-BE49-F238E27FC236}">
                  <a16:creationId xmlns:a16="http://schemas.microsoft.com/office/drawing/2014/main" id="{3302E4D8-CDF4-4604-B369-836427AC97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30DADC1F-8BE1-4D1B-801E-8CDAA7EF3359}"/>
              </a:ext>
            </a:extLst>
          </p:cNvPr>
          <p:cNvGrpSpPr>
            <a:grpSpLocks/>
          </p:cNvGrpSpPr>
          <p:nvPr/>
        </p:nvGrpSpPr>
        <p:grpSpPr bwMode="auto">
          <a:xfrm>
            <a:off x="2709863" y="4702517"/>
            <a:ext cx="754062" cy="950912"/>
            <a:chOff x="1244334" y="4421838"/>
            <a:chExt cx="1499076" cy="951025"/>
          </a:xfrm>
        </p:grpSpPr>
        <p:sp>
          <p:nvSpPr>
            <p:cNvPr id="102" name="Curved Down Arrow 56">
              <a:extLst>
                <a:ext uri="{FF2B5EF4-FFF2-40B4-BE49-F238E27FC236}">
                  <a16:creationId xmlns:a16="http://schemas.microsoft.com/office/drawing/2014/main" id="{B34E00BF-2237-4C66-A862-A6B31C7EE261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3" name="Rectangle 57">
              <a:extLst>
                <a:ext uri="{FF2B5EF4-FFF2-40B4-BE49-F238E27FC236}">
                  <a16:creationId xmlns:a16="http://schemas.microsoft.com/office/drawing/2014/main" id="{F0F3E503-E5A6-4548-B3C1-019041E727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6BF28C6-FADD-4CCA-B0B2-D92AB22C3F04}"/>
              </a:ext>
            </a:extLst>
          </p:cNvPr>
          <p:cNvGrpSpPr>
            <a:grpSpLocks/>
          </p:cNvGrpSpPr>
          <p:nvPr/>
        </p:nvGrpSpPr>
        <p:grpSpPr bwMode="auto">
          <a:xfrm>
            <a:off x="3340100" y="4708867"/>
            <a:ext cx="735013" cy="950912"/>
            <a:chOff x="1244334" y="4421838"/>
            <a:chExt cx="1499076" cy="951025"/>
          </a:xfrm>
        </p:grpSpPr>
        <p:sp>
          <p:nvSpPr>
            <p:cNvPr id="105" name="Curved Down Arrow 62">
              <a:extLst>
                <a:ext uri="{FF2B5EF4-FFF2-40B4-BE49-F238E27FC236}">
                  <a16:creationId xmlns:a16="http://schemas.microsoft.com/office/drawing/2014/main" id="{E962CBD8-C355-408C-93D6-0F5C2241F06B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6" name="Rectangle 63">
              <a:extLst>
                <a:ext uri="{FF2B5EF4-FFF2-40B4-BE49-F238E27FC236}">
                  <a16:creationId xmlns:a16="http://schemas.microsoft.com/office/drawing/2014/main" id="{75F0E458-6CF2-4933-B93E-974C30D3C4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8F07C792-5A98-4FDE-BD82-81FB4C0B507D}"/>
              </a:ext>
            </a:extLst>
          </p:cNvPr>
          <p:cNvCxnSpPr/>
          <p:nvPr/>
        </p:nvCxnSpPr>
        <p:spPr>
          <a:xfrm>
            <a:off x="4237038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D69534C9-A9DB-4643-B529-A391AD25131D}"/>
              </a:ext>
            </a:extLst>
          </p:cNvPr>
          <p:cNvCxnSpPr/>
          <p:nvPr/>
        </p:nvCxnSpPr>
        <p:spPr>
          <a:xfrm>
            <a:off x="4548188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28A96BDC-3E77-4180-9023-30F957FF6308}"/>
              </a:ext>
            </a:extLst>
          </p:cNvPr>
          <p:cNvCxnSpPr/>
          <p:nvPr/>
        </p:nvCxnSpPr>
        <p:spPr>
          <a:xfrm>
            <a:off x="5483225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78573E3F-7116-4CC6-963A-09715909A2E9}"/>
              </a:ext>
            </a:extLst>
          </p:cNvPr>
          <p:cNvCxnSpPr/>
          <p:nvPr/>
        </p:nvCxnSpPr>
        <p:spPr>
          <a:xfrm>
            <a:off x="6416675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F537DDD4-2B5B-4897-82E7-E793F89548D4}"/>
              </a:ext>
            </a:extLst>
          </p:cNvPr>
          <p:cNvCxnSpPr/>
          <p:nvPr/>
        </p:nvCxnSpPr>
        <p:spPr>
          <a:xfrm>
            <a:off x="735171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354B36B-BEE4-4D2F-9D4D-0CD6A805EBB8}"/>
              </a:ext>
            </a:extLst>
          </p:cNvPr>
          <p:cNvCxnSpPr/>
          <p:nvPr/>
        </p:nvCxnSpPr>
        <p:spPr>
          <a:xfrm>
            <a:off x="8286750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71">
            <a:extLst>
              <a:ext uri="{FF2B5EF4-FFF2-40B4-BE49-F238E27FC236}">
                <a16:creationId xmlns:a16="http://schemas.microsoft.com/office/drawing/2014/main" id="{1B4F1DE1-D6F5-4DBC-9899-4768E21EA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9238" y="5645492"/>
            <a:ext cx="361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14" name="Rectangle 72">
            <a:extLst>
              <a:ext uri="{FF2B5EF4-FFF2-40B4-BE49-F238E27FC236}">
                <a16:creationId xmlns:a16="http://schemas.microsoft.com/office/drawing/2014/main" id="{35763BE1-6C98-4618-9701-26E40782E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5" y="5645492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15" name="Rectangle 73">
            <a:extLst>
              <a:ext uri="{FF2B5EF4-FFF2-40B4-BE49-F238E27FC236}">
                <a16:creationId xmlns:a16="http://schemas.microsoft.com/office/drawing/2014/main" id="{F6FFCE9E-2488-451A-AC7B-D039D00DF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663" y="5645492"/>
            <a:ext cx="390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116" name="Rectangle 74">
            <a:extLst>
              <a:ext uri="{FF2B5EF4-FFF2-40B4-BE49-F238E27FC236}">
                <a16:creationId xmlns:a16="http://schemas.microsoft.com/office/drawing/2014/main" id="{227E07E9-B980-4285-8CB5-F11E03B19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0463" y="5645492"/>
            <a:ext cx="403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17" name="Rectangle 75">
            <a:extLst>
              <a:ext uri="{FF2B5EF4-FFF2-40B4-BE49-F238E27FC236}">
                <a16:creationId xmlns:a16="http://schemas.microsoft.com/office/drawing/2014/main" id="{4FA3E9B2-95FF-4A7F-9C4A-949F454C6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5645492"/>
            <a:ext cx="395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18" name="Rectangle 76">
            <a:extLst>
              <a:ext uri="{FF2B5EF4-FFF2-40B4-BE49-F238E27FC236}">
                <a16:creationId xmlns:a16="http://schemas.microsoft.com/office/drawing/2014/main" id="{9093F89E-753F-4824-AA5E-2C92D566E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4350" y="5645492"/>
            <a:ext cx="39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EA4C25CC-F45A-454C-AF69-F2465BCBF2E7}"/>
              </a:ext>
            </a:extLst>
          </p:cNvPr>
          <p:cNvGrpSpPr>
            <a:grpSpLocks/>
          </p:cNvGrpSpPr>
          <p:nvPr/>
        </p:nvGrpSpPr>
        <p:grpSpPr bwMode="auto">
          <a:xfrm>
            <a:off x="3946525" y="4708867"/>
            <a:ext cx="766763" cy="950912"/>
            <a:chOff x="1244334" y="4421838"/>
            <a:chExt cx="1499076" cy="951025"/>
          </a:xfrm>
        </p:grpSpPr>
        <p:sp>
          <p:nvSpPr>
            <p:cNvPr id="120" name="Curved Down Arrow 78">
              <a:extLst>
                <a:ext uri="{FF2B5EF4-FFF2-40B4-BE49-F238E27FC236}">
                  <a16:creationId xmlns:a16="http://schemas.microsoft.com/office/drawing/2014/main" id="{E7117088-F03C-4E63-B534-7A8609BFEA0F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21" name="Rectangle 79">
              <a:extLst>
                <a:ext uri="{FF2B5EF4-FFF2-40B4-BE49-F238E27FC236}">
                  <a16:creationId xmlns:a16="http://schemas.microsoft.com/office/drawing/2014/main" id="{E24EE5A7-AE6D-4A7B-B48E-348BDDAA5E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3AADE5AF-DCC2-4BC6-94FC-A9CAD923392C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4708867"/>
            <a:ext cx="693737" cy="950912"/>
            <a:chOff x="1244334" y="4421838"/>
            <a:chExt cx="1499076" cy="951025"/>
          </a:xfrm>
        </p:grpSpPr>
        <p:sp>
          <p:nvSpPr>
            <p:cNvPr id="123" name="Curved Down Arrow 86">
              <a:extLst>
                <a:ext uri="{FF2B5EF4-FFF2-40B4-BE49-F238E27FC236}">
                  <a16:creationId xmlns:a16="http://schemas.microsoft.com/office/drawing/2014/main" id="{34C8A08A-6A24-4F0C-AB32-E20FC7DD3D7B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24" name="Rectangle 87">
              <a:extLst>
                <a:ext uri="{FF2B5EF4-FFF2-40B4-BE49-F238E27FC236}">
                  <a16:creationId xmlns:a16="http://schemas.microsoft.com/office/drawing/2014/main" id="{CB120983-38E2-4364-9FB1-AA07541A3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760E0C98-ABF1-4138-81B8-472155FBD038}"/>
              </a:ext>
            </a:extLst>
          </p:cNvPr>
          <p:cNvGrpSpPr>
            <a:grpSpLocks/>
          </p:cNvGrpSpPr>
          <p:nvPr/>
        </p:nvGrpSpPr>
        <p:grpSpPr bwMode="auto">
          <a:xfrm>
            <a:off x="5189538" y="4702517"/>
            <a:ext cx="712787" cy="950912"/>
            <a:chOff x="1244334" y="4421838"/>
            <a:chExt cx="1499076" cy="951025"/>
          </a:xfrm>
        </p:grpSpPr>
        <p:sp>
          <p:nvSpPr>
            <p:cNvPr id="126" name="Curved Down Arrow 81">
              <a:extLst>
                <a:ext uri="{FF2B5EF4-FFF2-40B4-BE49-F238E27FC236}">
                  <a16:creationId xmlns:a16="http://schemas.microsoft.com/office/drawing/2014/main" id="{AC84D5BA-AD40-47B8-9333-1C1CDB84FB8A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27" name="Rectangle 82">
              <a:extLst>
                <a:ext uri="{FF2B5EF4-FFF2-40B4-BE49-F238E27FC236}">
                  <a16:creationId xmlns:a16="http://schemas.microsoft.com/office/drawing/2014/main" id="{BAEEB3CC-2DBD-480A-981C-F2AB4E421F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02FFF573-BDEB-4EB3-9482-ECE0A962EE17}"/>
              </a:ext>
            </a:extLst>
          </p:cNvPr>
          <p:cNvCxnSpPr/>
          <p:nvPr/>
        </p:nvCxnSpPr>
        <p:spPr>
          <a:xfrm>
            <a:off x="7975600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41B588A0-179D-4623-86E0-79FE64849754}"/>
              </a:ext>
            </a:extLst>
          </p:cNvPr>
          <p:cNvCxnSpPr/>
          <p:nvPr/>
        </p:nvCxnSpPr>
        <p:spPr>
          <a:xfrm>
            <a:off x="766286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ABA9FBC6-873A-47BD-8C28-309136055298}"/>
              </a:ext>
            </a:extLst>
          </p:cNvPr>
          <p:cNvCxnSpPr/>
          <p:nvPr/>
        </p:nvCxnSpPr>
        <p:spPr>
          <a:xfrm>
            <a:off x="704056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79502431-D6F6-47E9-B23D-F374E24934F9}"/>
              </a:ext>
            </a:extLst>
          </p:cNvPr>
          <p:cNvCxnSpPr/>
          <p:nvPr/>
        </p:nvCxnSpPr>
        <p:spPr>
          <a:xfrm>
            <a:off x="6729413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FBBE2BE6-E219-450C-9DC4-C33CF46E044E}"/>
              </a:ext>
            </a:extLst>
          </p:cNvPr>
          <p:cNvCxnSpPr/>
          <p:nvPr/>
        </p:nvCxnSpPr>
        <p:spPr>
          <a:xfrm>
            <a:off x="6105525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19E71006-7A3F-4338-87C8-18BF46755F32}"/>
              </a:ext>
            </a:extLst>
          </p:cNvPr>
          <p:cNvCxnSpPr/>
          <p:nvPr/>
        </p:nvCxnSpPr>
        <p:spPr>
          <a:xfrm>
            <a:off x="5794375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6676313D-7BB6-41A8-9017-A367920245C7}"/>
              </a:ext>
            </a:extLst>
          </p:cNvPr>
          <p:cNvCxnSpPr/>
          <p:nvPr/>
        </p:nvCxnSpPr>
        <p:spPr>
          <a:xfrm>
            <a:off x="5170488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7FF9B56A-4ADF-44A0-AC01-BEEF1BF248A8}"/>
              </a:ext>
            </a:extLst>
          </p:cNvPr>
          <p:cNvCxnSpPr/>
          <p:nvPr/>
        </p:nvCxnSpPr>
        <p:spPr>
          <a:xfrm>
            <a:off x="4859338" y="5993154"/>
            <a:ext cx="0" cy="219075"/>
          </a:xfrm>
          <a:prstGeom prst="line">
            <a:avLst/>
          </a:prstGeom>
          <a:ln w="28575">
            <a:solidFill>
              <a:srgbClr val="2388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Rectangle 101">
            <a:extLst>
              <a:ext uri="{FF2B5EF4-FFF2-40B4-BE49-F238E27FC236}">
                <a16:creationId xmlns:a16="http://schemas.microsoft.com/office/drawing/2014/main" id="{D0ADDD61-1D20-4550-B40F-8EB759CD54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2325" y="5645492"/>
            <a:ext cx="384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137" name="Rectangle 102">
            <a:extLst>
              <a:ext uri="{FF2B5EF4-FFF2-40B4-BE49-F238E27FC236}">
                <a16:creationId xmlns:a16="http://schemas.microsoft.com/office/drawing/2014/main" id="{C630B54A-2C8E-4CA4-AC6B-8CBEAA299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713" y="5645492"/>
            <a:ext cx="404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138" name="Rectangle 103">
            <a:extLst>
              <a:ext uri="{FF2B5EF4-FFF2-40B4-BE49-F238E27FC236}">
                <a16:creationId xmlns:a16="http://schemas.microsoft.com/office/drawing/2014/main" id="{131DBE3D-B474-4F66-91CA-8B7A237DF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9388" y="5645492"/>
            <a:ext cx="396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139" name="Rectangle 104">
            <a:extLst>
              <a:ext uri="{FF2B5EF4-FFF2-40B4-BE49-F238E27FC236}">
                <a16:creationId xmlns:a16="http://schemas.microsoft.com/office/drawing/2014/main" id="{75671C74-6835-4C9F-830D-A171B0BF8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9900" y="5645492"/>
            <a:ext cx="45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40" name="Rectangle 105">
            <a:extLst>
              <a:ext uri="{FF2B5EF4-FFF2-40B4-BE49-F238E27FC236}">
                <a16:creationId xmlns:a16="http://schemas.microsoft.com/office/drawing/2014/main" id="{15F1293E-8DD8-4BEA-ACA5-9C58F908FC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513" y="5645492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141" name="Rectangle 106">
            <a:extLst>
              <a:ext uri="{FF2B5EF4-FFF2-40B4-BE49-F238E27FC236}">
                <a16:creationId xmlns:a16="http://schemas.microsoft.com/office/drawing/2014/main" id="{D579B76B-A91D-4139-BD6D-66C9400CC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088" y="5645492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142" name="Rectangle 107">
            <a:extLst>
              <a:ext uri="{FF2B5EF4-FFF2-40B4-BE49-F238E27FC236}">
                <a16:creationId xmlns:a16="http://schemas.microsoft.com/office/drawing/2014/main" id="{3D4ED80A-C599-4337-92A2-9961A13DB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5645492"/>
            <a:ext cx="423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143" name="Rectangle 108">
            <a:extLst>
              <a:ext uri="{FF2B5EF4-FFF2-40B4-BE49-F238E27FC236}">
                <a16:creationId xmlns:a16="http://schemas.microsoft.com/office/drawing/2014/main" id="{22AAC8D1-0975-45C7-BD8D-EB7B77CCA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1325" y="5645492"/>
            <a:ext cx="436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C7CCF016-F8AA-4E02-80AC-275BC54BF69F}"/>
              </a:ext>
            </a:extLst>
          </p:cNvPr>
          <p:cNvGrpSpPr>
            <a:grpSpLocks/>
          </p:cNvGrpSpPr>
          <p:nvPr/>
        </p:nvGrpSpPr>
        <p:grpSpPr bwMode="auto">
          <a:xfrm>
            <a:off x="5780088" y="4708867"/>
            <a:ext cx="712787" cy="950912"/>
            <a:chOff x="1244334" y="4421838"/>
            <a:chExt cx="1499076" cy="951025"/>
          </a:xfrm>
        </p:grpSpPr>
        <p:sp>
          <p:nvSpPr>
            <p:cNvPr id="145" name="Curved Down Arrow 110">
              <a:extLst>
                <a:ext uri="{FF2B5EF4-FFF2-40B4-BE49-F238E27FC236}">
                  <a16:creationId xmlns:a16="http://schemas.microsoft.com/office/drawing/2014/main" id="{05EF62C1-A9B3-43FF-8DB7-1AC7D0D72E8B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46" name="Rectangle 111">
              <a:extLst>
                <a:ext uri="{FF2B5EF4-FFF2-40B4-BE49-F238E27FC236}">
                  <a16:creationId xmlns:a16="http://schemas.microsoft.com/office/drawing/2014/main" id="{30201D89-710C-44F7-95DB-D1EF0E8EDF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EC547941-AC95-4EA9-9E76-8B0A9B2D3AC2}"/>
              </a:ext>
            </a:extLst>
          </p:cNvPr>
          <p:cNvGrpSpPr>
            <a:grpSpLocks/>
          </p:cNvGrpSpPr>
          <p:nvPr/>
        </p:nvGrpSpPr>
        <p:grpSpPr bwMode="auto">
          <a:xfrm>
            <a:off x="6392863" y="4715217"/>
            <a:ext cx="712787" cy="950912"/>
            <a:chOff x="1244334" y="4421838"/>
            <a:chExt cx="1499076" cy="951025"/>
          </a:xfrm>
        </p:grpSpPr>
        <p:sp>
          <p:nvSpPr>
            <p:cNvPr id="148" name="Curved Down Arrow 121">
              <a:extLst>
                <a:ext uri="{FF2B5EF4-FFF2-40B4-BE49-F238E27FC236}">
                  <a16:creationId xmlns:a16="http://schemas.microsoft.com/office/drawing/2014/main" id="{867270F8-B88D-4BF7-A897-676C6B87837E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49" name="Rectangle 147">
              <a:extLst>
                <a:ext uri="{FF2B5EF4-FFF2-40B4-BE49-F238E27FC236}">
                  <a16:creationId xmlns:a16="http://schemas.microsoft.com/office/drawing/2014/main" id="{FCB6FBE6-2ADA-40A8-82DB-12E7AABCA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92CFF98F-E1C1-4FB0-810B-EAB07B3F4BF4}"/>
              </a:ext>
            </a:extLst>
          </p:cNvPr>
          <p:cNvGrpSpPr>
            <a:grpSpLocks/>
          </p:cNvGrpSpPr>
          <p:nvPr/>
        </p:nvGrpSpPr>
        <p:grpSpPr bwMode="auto">
          <a:xfrm>
            <a:off x="6989763" y="4702517"/>
            <a:ext cx="712787" cy="950912"/>
            <a:chOff x="1244334" y="4421838"/>
            <a:chExt cx="1499076" cy="951025"/>
          </a:xfrm>
        </p:grpSpPr>
        <p:sp>
          <p:nvSpPr>
            <p:cNvPr id="151" name="Curved Down Arrow 113">
              <a:extLst>
                <a:ext uri="{FF2B5EF4-FFF2-40B4-BE49-F238E27FC236}">
                  <a16:creationId xmlns:a16="http://schemas.microsoft.com/office/drawing/2014/main" id="{05C2D142-1578-4F2C-B6BD-4630AFFAED72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2" name="Rectangle 114">
              <a:extLst>
                <a:ext uri="{FF2B5EF4-FFF2-40B4-BE49-F238E27FC236}">
                  <a16:creationId xmlns:a16="http://schemas.microsoft.com/office/drawing/2014/main" id="{11228DA6-4208-4A26-8D9B-564E495C5D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D3C9BD26-DC09-432A-9C32-A6D56B5DC76A}"/>
              </a:ext>
            </a:extLst>
          </p:cNvPr>
          <p:cNvGrpSpPr>
            <a:grpSpLocks/>
          </p:cNvGrpSpPr>
          <p:nvPr/>
        </p:nvGrpSpPr>
        <p:grpSpPr bwMode="auto">
          <a:xfrm>
            <a:off x="7596188" y="4702517"/>
            <a:ext cx="712787" cy="950912"/>
            <a:chOff x="1244334" y="4421838"/>
            <a:chExt cx="1499076" cy="951025"/>
          </a:xfrm>
        </p:grpSpPr>
        <p:sp>
          <p:nvSpPr>
            <p:cNvPr id="154" name="Curved Down Arrow 149">
              <a:extLst>
                <a:ext uri="{FF2B5EF4-FFF2-40B4-BE49-F238E27FC236}">
                  <a16:creationId xmlns:a16="http://schemas.microsoft.com/office/drawing/2014/main" id="{92E9AECF-22A7-4A99-A1CB-E40B8F7A78DF}"/>
                </a:ext>
              </a:extLst>
            </p:cNvPr>
            <p:cNvSpPr/>
            <p:nvPr/>
          </p:nvSpPr>
          <p:spPr>
            <a:xfrm>
              <a:off x="1244334" y="4802883"/>
              <a:ext cx="1499076" cy="569980"/>
            </a:xfrm>
            <a:prstGeom prst="curvedDownArrow">
              <a:avLst/>
            </a:prstGeom>
            <a:solidFill>
              <a:srgbClr val="F87A0B"/>
            </a:solidFill>
            <a:ln>
              <a:solidFill>
                <a:srgbClr val="F87A0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5" name="Rectangle 150">
              <a:extLst>
                <a:ext uri="{FF2B5EF4-FFF2-40B4-BE49-F238E27FC236}">
                  <a16:creationId xmlns:a16="http://schemas.microsoft.com/office/drawing/2014/main" id="{704E97FC-7295-4F29-9F47-B998DE435E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0625" y="4421838"/>
              <a:ext cx="3064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F87A0B"/>
                  </a:solidFill>
                </a:rPr>
                <a:t>2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9F7CBDA-A28E-4D76-BC9B-80C6C6B30769}"/>
              </a:ext>
            </a:extLst>
          </p:cNvPr>
          <p:cNvSpPr txBox="1"/>
          <p:nvPr/>
        </p:nvSpPr>
        <p:spPr>
          <a:xfrm>
            <a:off x="2172149" y="2263386"/>
            <a:ext cx="1241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 two is 4.</a:t>
            </a:r>
          </a:p>
          <a:p>
            <a:pPr algn="ctr"/>
            <a:r>
              <a:rPr lang="en-GB" dirty="0"/>
              <a:t>1 × 2 = 2 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3C4DD672-74F2-4AD6-90A4-8B8BEFF63646}"/>
              </a:ext>
            </a:extLst>
          </p:cNvPr>
          <p:cNvSpPr txBox="1"/>
          <p:nvPr/>
        </p:nvSpPr>
        <p:spPr>
          <a:xfrm>
            <a:off x="3775944" y="2263386"/>
            <a:ext cx="1567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 twos are 4.</a:t>
            </a:r>
          </a:p>
          <a:p>
            <a:pPr algn="ctr"/>
            <a:r>
              <a:rPr lang="en-GB" dirty="0"/>
              <a:t>2 × 2 = 4 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471415EB-80AF-4263-96F7-544848B56BD4}"/>
              </a:ext>
            </a:extLst>
          </p:cNvPr>
          <p:cNvSpPr txBox="1"/>
          <p:nvPr/>
        </p:nvSpPr>
        <p:spPr>
          <a:xfrm>
            <a:off x="5666317" y="2263386"/>
            <a:ext cx="1498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3 twos are 6.</a:t>
            </a:r>
          </a:p>
          <a:p>
            <a:pPr algn="ctr"/>
            <a:r>
              <a:rPr lang="en-GB" dirty="0"/>
              <a:t>3 × 2 = 6 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6DEC5405-CD2D-4817-972F-E2334647E152}"/>
              </a:ext>
            </a:extLst>
          </p:cNvPr>
          <p:cNvSpPr txBox="1"/>
          <p:nvPr/>
        </p:nvSpPr>
        <p:spPr>
          <a:xfrm>
            <a:off x="1981124" y="4002678"/>
            <a:ext cx="151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4 twos are 8.</a:t>
            </a:r>
          </a:p>
          <a:p>
            <a:pPr algn="ctr"/>
            <a:r>
              <a:rPr lang="en-GB" dirty="0"/>
              <a:t>4 × 2 = 8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93745173-86AC-42FB-88BC-FA1D732B2069}"/>
              </a:ext>
            </a:extLst>
          </p:cNvPr>
          <p:cNvSpPr txBox="1"/>
          <p:nvPr/>
        </p:nvSpPr>
        <p:spPr>
          <a:xfrm>
            <a:off x="3800530" y="4002678"/>
            <a:ext cx="1621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5 twos are 10.</a:t>
            </a:r>
          </a:p>
          <a:p>
            <a:pPr algn="ctr"/>
            <a:r>
              <a:rPr lang="en-GB" dirty="0"/>
              <a:t>5 × 2 = 10 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2A9C8EF7-3BDF-4B4F-BBD9-85E52ABA3ECA}"/>
              </a:ext>
            </a:extLst>
          </p:cNvPr>
          <p:cNvSpPr txBox="1"/>
          <p:nvPr/>
        </p:nvSpPr>
        <p:spPr>
          <a:xfrm>
            <a:off x="5511728" y="4006375"/>
            <a:ext cx="16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6 twos are 12.</a:t>
            </a:r>
          </a:p>
          <a:p>
            <a:pPr algn="ctr"/>
            <a:r>
              <a:rPr lang="en-GB" dirty="0"/>
              <a:t>6 × 2 = 12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7FBF64F-3FEE-4520-83AC-59E20EDD8EF7}"/>
              </a:ext>
            </a:extLst>
          </p:cNvPr>
          <p:cNvGrpSpPr/>
          <p:nvPr/>
        </p:nvGrpSpPr>
        <p:grpSpPr>
          <a:xfrm>
            <a:off x="1927668" y="1304788"/>
            <a:ext cx="1709918" cy="1604929"/>
            <a:chOff x="-4880592" y="1304788"/>
            <a:chExt cx="1709918" cy="1604929"/>
          </a:xfrm>
        </p:grpSpPr>
        <p:grpSp>
          <p:nvGrpSpPr>
            <p:cNvPr id="167" name="Google Shape;204;p9">
              <a:extLst>
                <a:ext uri="{FF2B5EF4-FFF2-40B4-BE49-F238E27FC236}">
                  <a16:creationId xmlns:a16="http://schemas.microsoft.com/office/drawing/2014/main" id="{33BB4410-5722-4A62-A208-2D301CF8530F}"/>
                </a:ext>
              </a:extLst>
            </p:cNvPr>
            <p:cNvGrpSpPr/>
            <p:nvPr/>
          </p:nvGrpSpPr>
          <p:grpSpPr>
            <a:xfrm>
              <a:off x="-4350926" y="1304788"/>
              <a:ext cx="550289" cy="933792"/>
              <a:chOff x="2784290" y="2262876"/>
              <a:chExt cx="1762995" cy="2992219"/>
            </a:xfrm>
          </p:grpSpPr>
          <p:pic>
            <p:nvPicPr>
              <p:cNvPr id="168" name="Google Shape;205;p9">
                <a:extLst>
                  <a:ext uri="{FF2B5EF4-FFF2-40B4-BE49-F238E27FC236}">
                    <a16:creationId xmlns:a16="http://schemas.microsoft.com/office/drawing/2014/main" id="{B3233ED9-CF7C-4361-93FB-9EB7B59146A0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2784290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9" name="Google Shape;206;p9">
                <a:extLst>
                  <a:ext uri="{FF2B5EF4-FFF2-40B4-BE49-F238E27FC236}">
                    <a16:creationId xmlns:a16="http://schemas.microsoft.com/office/drawing/2014/main" id="{0A272BAA-B69D-4167-A6FA-EC3A0253595F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 flipH="1">
                <a:off x="3418602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0674517A-1008-4B69-9908-233DE8C793BD}"/>
                </a:ext>
              </a:extLst>
            </p:cNvPr>
            <p:cNvSpPr txBox="1"/>
            <p:nvPr/>
          </p:nvSpPr>
          <p:spPr>
            <a:xfrm>
              <a:off x="-4880592" y="2263386"/>
              <a:ext cx="17099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7 twos are 14.</a:t>
              </a:r>
            </a:p>
            <a:p>
              <a:pPr algn="ctr"/>
              <a:r>
                <a:rPr lang="en-GB" dirty="0"/>
                <a:t>7 × 2 = 14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FAFA901-8D00-4868-8FD3-0FD7DBAB1CA4}"/>
              </a:ext>
            </a:extLst>
          </p:cNvPr>
          <p:cNvGrpSpPr/>
          <p:nvPr/>
        </p:nvGrpSpPr>
        <p:grpSpPr>
          <a:xfrm>
            <a:off x="3629636" y="1304788"/>
            <a:ext cx="1840106" cy="1604929"/>
            <a:chOff x="-3178624" y="1304788"/>
            <a:chExt cx="1840106" cy="1604929"/>
          </a:xfrm>
        </p:grpSpPr>
        <p:grpSp>
          <p:nvGrpSpPr>
            <p:cNvPr id="170" name="Google Shape;207;p9">
              <a:extLst>
                <a:ext uri="{FF2B5EF4-FFF2-40B4-BE49-F238E27FC236}">
                  <a16:creationId xmlns:a16="http://schemas.microsoft.com/office/drawing/2014/main" id="{2D592C02-32CB-4BEA-881D-B6BAA01EE7C4}"/>
                </a:ext>
              </a:extLst>
            </p:cNvPr>
            <p:cNvGrpSpPr/>
            <p:nvPr/>
          </p:nvGrpSpPr>
          <p:grpSpPr>
            <a:xfrm>
              <a:off x="-2517295" y="1304788"/>
              <a:ext cx="549227" cy="933792"/>
              <a:chOff x="2784290" y="2262876"/>
              <a:chExt cx="1762995" cy="2992219"/>
            </a:xfrm>
          </p:grpSpPr>
          <p:pic>
            <p:nvPicPr>
              <p:cNvPr id="171" name="Google Shape;208;p9">
                <a:extLst>
                  <a:ext uri="{FF2B5EF4-FFF2-40B4-BE49-F238E27FC236}">
                    <a16:creationId xmlns:a16="http://schemas.microsoft.com/office/drawing/2014/main" id="{57D1680F-39EB-48E0-9476-9D780885DC06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2784290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2" name="Google Shape;209;p9">
                <a:extLst>
                  <a:ext uri="{FF2B5EF4-FFF2-40B4-BE49-F238E27FC236}">
                    <a16:creationId xmlns:a16="http://schemas.microsoft.com/office/drawing/2014/main" id="{3B230181-26E7-4B2A-95E3-C3435017155C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 flipH="1">
                <a:off x="3418602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687E6BF8-05D5-427B-81DD-A49E775CAE8B}"/>
                </a:ext>
              </a:extLst>
            </p:cNvPr>
            <p:cNvSpPr txBox="1"/>
            <p:nvPr/>
          </p:nvSpPr>
          <p:spPr>
            <a:xfrm>
              <a:off x="-3178624" y="2263386"/>
              <a:ext cx="18401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8 twos are 16.</a:t>
              </a:r>
            </a:p>
            <a:p>
              <a:pPr algn="ctr"/>
              <a:r>
                <a:rPr lang="en-GB" dirty="0"/>
                <a:t>8 × 2 = 16 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10D0C21-FF6A-485B-AA83-6B56044D97EE}"/>
              </a:ext>
            </a:extLst>
          </p:cNvPr>
          <p:cNvGrpSpPr/>
          <p:nvPr/>
        </p:nvGrpSpPr>
        <p:grpSpPr>
          <a:xfrm>
            <a:off x="5527862" y="1304788"/>
            <a:ext cx="1755284" cy="1604929"/>
            <a:chOff x="-1280398" y="1304788"/>
            <a:chExt cx="1755284" cy="1604929"/>
          </a:xfrm>
        </p:grpSpPr>
        <p:grpSp>
          <p:nvGrpSpPr>
            <p:cNvPr id="173" name="Google Shape;210;p9">
              <a:extLst>
                <a:ext uri="{FF2B5EF4-FFF2-40B4-BE49-F238E27FC236}">
                  <a16:creationId xmlns:a16="http://schemas.microsoft.com/office/drawing/2014/main" id="{2401F965-8135-4D05-9EA6-1E8B49C803DB}"/>
                </a:ext>
              </a:extLst>
            </p:cNvPr>
            <p:cNvGrpSpPr/>
            <p:nvPr/>
          </p:nvGrpSpPr>
          <p:grpSpPr>
            <a:xfrm>
              <a:off x="-704953" y="1304788"/>
              <a:ext cx="550289" cy="933792"/>
              <a:chOff x="2784290" y="2262876"/>
              <a:chExt cx="1762995" cy="2992219"/>
            </a:xfrm>
          </p:grpSpPr>
          <p:pic>
            <p:nvPicPr>
              <p:cNvPr id="174" name="Google Shape;211;p9">
                <a:extLst>
                  <a:ext uri="{FF2B5EF4-FFF2-40B4-BE49-F238E27FC236}">
                    <a16:creationId xmlns:a16="http://schemas.microsoft.com/office/drawing/2014/main" id="{E7AB1B59-C1A9-41E9-A9EB-B0C4EFE01F82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2784290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5" name="Google Shape;212;p9">
                <a:extLst>
                  <a:ext uri="{FF2B5EF4-FFF2-40B4-BE49-F238E27FC236}">
                    <a16:creationId xmlns:a16="http://schemas.microsoft.com/office/drawing/2014/main" id="{828870B7-CC49-4DD5-877F-C47C3C371D6B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 flipH="1">
                <a:off x="3418602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93096957-F617-4EE4-8B36-4A192E6029DC}"/>
                </a:ext>
              </a:extLst>
            </p:cNvPr>
            <p:cNvSpPr txBox="1"/>
            <p:nvPr/>
          </p:nvSpPr>
          <p:spPr>
            <a:xfrm>
              <a:off x="-1280398" y="2263386"/>
              <a:ext cx="17552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9 twos are 18.</a:t>
              </a:r>
            </a:p>
            <a:p>
              <a:pPr algn="ctr"/>
              <a:r>
                <a:rPr lang="en-GB" dirty="0"/>
                <a:t>9 × 2 = 18 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CF9E3AA-5812-4AB1-BCC3-40A9B7386F99}"/>
              </a:ext>
            </a:extLst>
          </p:cNvPr>
          <p:cNvGrpSpPr/>
          <p:nvPr/>
        </p:nvGrpSpPr>
        <p:grpSpPr>
          <a:xfrm>
            <a:off x="1744663" y="3044080"/>
            <a:ext cx="1967384" cy="1604929"/>
            <a:chOff x="-5063597" y="3044080"/>
            <a:chExt cx="1967384" cy="1604929"/>
          </a:xfrm>
        </p:grpSpPr>
        <p:grpSp>
          <p:nvGrpSpPr>
            <p:cNvPr id="176" name="Google Shape;213;p9">
              <a:extLst>
                <a:ext uri="{FF2B5EF4-FFF2-40B4-BE49-F238E27FC236}">
                  <a16:creationId xmlns:a16="http://schemas.microsoft.com/office/drawing/2014/main" id="{B98FA778-7637-40E8-AB87-B3BA5D3B42EE}"/>
                </a:ext>
              </a:extLst>
            </p:cNvPr>
            <p:cNvGrpSpPr/>
            <p:nvPr/>
          </p:nvGrpSpPr>
          <p:grpSpPr>
            <a:xfrm>
              <a:off x="-4393084" y="3044080"/>
              <a:ext cx="550289" cy="933792"/>
              <a:chOff x="2784290" y="2262876"/>
              <a:chExt cx="1762995" cy="2992219"/>
            </a:xfrm>
          </p:grpSpPr>
          <p:pic>
            <p:nvPicPr>
              <p:cNvPr id="177" name="Google Shape;214;p9">
                <a:extLst>
                  <a:ext uri="{FF2B5EF4-FFF2-40B4-BE49-F238E27FC236}">
                    <a16:creationId xmlns:a16="http://schemas.microsoft.com/office/drawing/2014/main" id="{B346F252-ED80-434B-855A-FF0DE4D08A33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2784290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8" name="Google Shape;215;p9">
                <a:extLst>
                  <a:ext uri="{FF2B5EF4-FFF2-40B4-BE49-F238E27FC236}">
                    <a16:creationId xmlns:a16="http://schemas.microsoft.com/office/drawing/2014/main" id="{78F3084C-EE4B-44D8-A43F-06DB9B5FB5AD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 flipH="1">
                <a:off x="3418602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2535F316-048F-4549-893C-DA91CFD34521}"/>
                </a:ext>
              </a:extLst>
            </p:cNvPr>
            <p:cNvSpPr txBox="1"/>
            <p:nvPr/>
          </p:nvSpPr>
          <p:spPr>
            <a:xfrm>
              <a:off x="-5063597" y="4002678"/>
              <a:ext cx="19673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10 twos are 20.</a:t>
              </a:r>
            </a:p>
            <a:p>
              <a:pPr algn="ctr"/>
              <a:r>
                <a:rPr lang="en-GB" dirty="0"/>
                <a:t>10 × 2 = 20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2DC6C3C-6E38-42A2-B3D1-88E7E6AEA794}"/>
              </a:ext>
            </a:extLst>
          </p:cNvPr>
          <p:cNvGrpSpPr/>
          <p:nvPr/>
        </p:nvGrpSpPr>
        <p:grpSpPr>
          <a:xfrm>
            <a:off x="3579705" y="3044080"/>
            <a:ext cx="1886304" cy="1604929"/>
            <a:chOff x="-3228555" y="3044080"/>
            <a:chExt cx="1886304" cy="1604929"/>
          </a:xfrm>
        </p:grpSpPr>
        <p:grpSp>
          <p:nvGrpSpPr>
            <p:cNvPr id="179" name="Google Shape;216;p9">
              <a:extLst>
                <a:ext uri="{FF2B5EF4-FFF2-40B4-BE49-F238E27FC236}">
                  <a16:creationId xmlns:a16="http://schemas.microsoft.com/office/drawing/2014/main" id="{BECE743E-5276-427C-AB36-3D2C59A4D450}"/>
                </a:ext>
              </a:extLst>
            </p:cNvPr>
            <p:cNvGrpSpPr/>
            <p:nvPr/>
          </p:nvGrpSpPr>
          <p:grpSpPr>
            <a:xfrm>
              <a:off x="-2559453" y="3044080"/>
              <a:ext cx="550289" cy="933792"/>
              <a:chOff x="2784290" y="2262876"/>
              <a:chExt cx="1762995" cy="2992219"/>
            </a:xfrm>
          </p:grpSpPr>
          <p:pic>
            <p:nvPicPr>
              <p:cNvPr id="180" name="Google Shape;217;p9">
                <a:extLst>
                  <a:ext uri="{FF2B5EF4-FFF2-40B4-BE49-F238E27FC236}">
                    <a16:creationId xmlns:a16="http://schemas.microsoft.com/office/drawing/2014/main" id="{2BEF3F1A-BEAE-48CC-BDE9-2854F5A583A9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2784290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1" name="Google Shape;218;p9">
                <a:extLst>
                  <a:ext uri="{FF2B5EF4-FFF2-40B4-BE49-F238E27FC236}">
                    <a16:creationId xmlns:a16="http://schemas.microsoft.com/office/drawing/2014/main" id="{2C9D5478-9F7B-497A-9BB9-0DC067417051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 flipH="1">
                <a:off x="3418602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1BB17CC9-19FA-490C-B802-F8F17BD9E59D}"/>
                </a:ext>
              </a:extLst>
            </p:cNvPr>
            <p:cNvSpPr txBox="1"/>
            <p:nvPr/>
          </p:nvSpPr>
          <p:spPr>
            <a:xfrm>
              <a:off x="-3228555" y="4002678"/>
              <a:ext cx="18863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11 twos are 22.</a:t>
              </a:r>
            </a:p>
            <a:p>
              <a:pPr algn="ctr"/>
              <a:r>
                <a:rPr lang="en-GB" dirty="0"/>
                <a:t>11 × 2 = 22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ADFF126-4681-4608-829A-B67385288C74}"/>
              </a:ext>
            </a:extLst>
          </p:cNvPr>
          <p:cNvGrpSpPr/>
          <p:nvPr/>
        </p:nvGrpSpPr>
        <p:grpSpPr>
          <a:xfrm>
            <a:off x="5424293" y="3044080"/>
            <a:ext cx="1839012" cy="1608626"/>
            <a:chOff x="-1383967" y="3044080"/>
            <a:chExt cx="1839012" cy="1608626"/>
          </a:xfrm>
        </p:grpSpPr>
        <p:grpSp>
          <p:nvGrpSpPr>
            <p:cNvPr id="182" name="Google Shape;219;p9">
              <a:extLst>
                <a:ext uri="{FF2B5EF4-FFF2-40B4-BE49-F238E27FC236}">
                  <a16:creationId xmlns:a16="http://schemas.microsoft.com/office/drawing/2014/main" id="{07D625F3-638C-4E85-8C31-A02F75AD5F72}"/>
                </a:ext>
              </a:extLst>
            </p:cNvPr>
            <p:cNvGrpSpPr/>
            <p:nvPr/>
          </p:nvGrpSpPr>
          <p:grpSpPr>
            <a:xfrm>
              <a:off x="-746049" y="3044080"/>
              <a:ext cx="549227" cy="933792"/>
              <a:chOff x="2784290" y="2262876"/>
              <a:chExt cx="1762995" cy="2992219"/>
            </a:xfrm>
          </p:grpSpPr>
          <p:pic>
            <p:nvPicPr>
              <p:cNvPr id="183" name="Google Shape;220;p9">
                <a:extLst>
                  <a:ext uri="{FF2B5EF4-FFF2-40B4-BE49-F238E27FC236}">
                    <a16:creationId xmlns:a16="http://schemas.microsoft.com/office/drawing/2014/main" id="{078FDCAA-5DC2-42D0-A408-61BC0B7DB718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2784290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4" name="Google Shape;221;p9">
                <a:extLst>
                  <a:ext uri="{FF2B5EF4-FFF2-40B4-BE49-F238E27FC236}">
                    <a16:creationId xmlns:a16="http://schemas.microsoft.com/office/drawing/2014/main" id="{BF03F103-A275-4A52-8746-545FBD5CEDE0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 flipH="1">
                <a:off x="3418602" y="2262876"/>
                <a:ext cx="1128683" cy="299221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E9B63CC5-A877-48BA-80B2-F6AF17C117CF}"/>
                </a:ext>
              </a:extLst>
            </p:cNvPr>
            <p:cNvSpPr txBox="1"/>
            <p:nvPr/>
          </p:nvSpPr>
          <p:spPr>
            <a:xfrm>
              <a:off x="-1383967" y="4006375"/>
              <a:ext cx="18390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12 twos are 24.</a:t>
              </a:r>
            </a:p>
            <a:p>
              <a:pPr algn="ctr"/>
              <a:r>
                <a:rPr lang="en-GB" dirty="0"/>
                <a:t>12 × 2 = 24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67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"/>
                            </p:stCondLst>
                            <p:childTnLst>
                              <p:par>
                                <p:cTn id="1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56" grpId="0"/>
      <p:bldP spid="156" grpId="1"/>
      <p:bldP spid="157" grpId="0"/>
      <p:bldP spid="157" grpId="1"/>
      <p:bldP spid="158" grpId="0"/>
      <p:bldP spid="158" grpId="1"/>
      <p:bldP spid="159" grpId="0"/>
      <p:bldP spid="159" grpId="1"/>
      <p:bldP spid="160" grpId="0"/>
      <p:bldP spid="160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2" name="Google Shape;242;p38"/>
          <p:cNvGraphicFramePr/>
          <p:nvPr>
            <p:extLst>
              <p:ext uri="{D42A27DB-BD31-4B8C-83A1-F6EECF244321}">
                <p14:modId xmlns:p14="http://schemas.microsoft.com/office/powerpoint/2010/main" val="1252106495"/>
              </p:ext>
            </p:extLst>
          </p:nvPr>
        </p:nvGraphicFramePr>
        <p:xfrm>
          <a:off x="486958" y="2260847"/>
          <a:ext cx="8363428" cy="308614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090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0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0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08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862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6 x 2 = </a:t>
                      </a:r>
                      <a:endParaRPr sz="2400" dirty="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8 x 2 =</a:t>
                      </a:r>
                      <a:endParaRPr sz="2400" dirty="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1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10 x 2 =</a:t>
                      </a:r>
                      <a:endParaRPr sz="2400"/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3 = 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11 x 2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4 x 2 =</a:t>
                      </a:r>
                      <a:endParaRPr sz="2400" dirty="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3 x 2 =</a:t>
                      </a:r>
                      <a:endParaRPr sz="2400"/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2 = </a:t>
                      </a:r>
                      <a:endParaRPr sz="2400" dirty="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10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9 x 2 =</a:t>
                      </a:r>
                      <a:endParaRPr sz="2400" dirty="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0 x 2 =</a:t>
                      </a:r>
                      <a:endParaRPr sz="2400" dirty="0"/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1 x 2 = 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12 x 2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5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7 x 2 =</a:t>
                      </a:r>
                      <a:endParaRPr sz="2400" dirty="0"/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62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7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0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5 x 2 =</a:t>
                      </a:r>
                      <a:endParaRPr sz="2400"/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2 x 8 =</a:t>
                      </a:r>
                      <a:endParaRPr sz="2400" dirty="0"/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B9EA424-EAAB-B1D0-5250-C7D497F0E6A2}"/>
              </a:ext>
            </a:extLst>
          </p:cNvPr>
          <p:cNvSpPr txBox="1"/>
          <p:nvPr/>
        </p:nvSpPr>
        <p:spPr>
          <a:xfrm>
            <a:off x="1669409" y="226610"/>
            <a:ext cx="651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2 Times Table Fluency Challenge</a:t>
            </a:r>
            <a:r>
              <a:rPr lang="en-GB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05EBD4-9A4D-7641-6DEB-E0D654655501}"/>
              </a:ext>
            </a:extLst>
          </p:cNvPr>
          <p:cNvSpPr txBox="1"/>
          <p:nvPr/>
        </p:nvSpPr>
        <p:spPr>
          <a:xfrm>
            <a:off x="713065" y="1057013"/>
            <a:ext cx="8430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Complete the calculations below. If you can, time how long it takes you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BF02F6-7D9A-12CA-54E4-B46AC82A1F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1" t="14485" r="22019" b="22396"/>
          <a:stretch/>
        </p:blipFill>
        <p:spPr>
          <a:xfrm>
            <a:off x="281692" y="360726"/>
            <a:ext cx="8526747" cy="628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56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06270F-EB49-ED6A-E504-CB4FAEF638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14" t="25086" r="21927" b="11329"/>
          <a:stretch/>
        </p:blipFill>
        <p:spPr>
          <a:xfrm>
            <a:off x="205100" y="139319"/>
            <a:ext cx="8691072" cy="651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919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>
            <a:spLocks noChangeAspect="1"/>
          </p:cNvSpPr>
          <p:nvPr/>
        </p:nvSpPr>
        <p:spPr>
          <a:xfrm>
            <a:off x="431799" y="-107461"/>
            <a:ext cx="1890854" cy="478164"/>
          </a:xfrm>
          <a:prstGeom prst="roundRect">
            <a:avLst>
              <a:gd name="adj" fmla="val 23941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Plenary</a:t>
            </a:r>
          </a:p>
          <a:p>
            <a:pPr algn="ctr"/>
            <a:endParaRPr lang="en-GB" dirty="0"/>
          </a:p>
        </p:txBody>
      </p:sp>
      <p:sp>
        <p:nvSpPr>
          <p:cNvPr id="26" name="Rounded Rectangle 16">
            <a:extLst>
              <a:ext uri="{FF2B5EF4-FFF2-40B4-BE49-F238E27FC236}">
                <a16:creationId xmlns:a16="http://schemas.microsoft.com/office/drawing/2014/main" id="{C1D954AE-4F38-4519-A7A5-3F773AC793B3}"/>
              </a:ext>
            </a:extLst>
          </p:cNvPr>
          <p:cNvSpPr/>
          <p:nvPr/>
        </p:nvSpPr>
        <p:spPr>
          <a:xfrm>
            <a:off x="701040" y="728663"/>
            <a:ext cx="7741920" cy="689504"/>
          </a:xfrm>
          <a:prstGeom prst="roundRect">
            <a:avLst>
              <a:gd name="adj" fmla="val 9524"/>
            </a:avLst>
          </a:prstGeom>
          <a:solidFill>
            <a:srgbClr val="64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Use the greater than, less than and equals symbols to complete these problems. One has been done.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5DB1B50-9D2F-4604-A675-36508D58E7DD}"/>
              </a:ext>
            </a:extLst>
          </p:cNvPr>
          <p:cNvSpPr/>
          <p:nvPr/>
        </p:nvSpPr>
        <p:spPr>
          <a:xfrm>
            <a:off x="2384707" y="2985756"/>
            <a:ext cx="4253160" cy="3047999"/>
          </a:xfrm>
          <a:prstGeom prst="roundRect">
            <a:avLst>
              <a:gd name="adj" fmla="val 10968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F931D2-1795-45AE-8011-2CB5203CE5AD}"/>
              </a:ext>
            </a:extLst>
          </p:cNvPr>
          <p:cNvSpPr txBox="1"/>
          <p:nvPr/>
        </p:nvSpPr>
        <p:spPr>
          <a:xfrm>
            <a:off x="2796571" y="3196941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4 × 2 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069F56F-34D9-4E3A-B389-95D57605AE61}"/>
              </a:ext>
            </a:extLst>
          </p:cNvPr>
          <p:cNvGrpSpPr/>
          <p:nvPr/>
        </p:nvGrpSpPr>
        <p:grpSpPr>
          <a:xfrm>
            <a:off x="3121678" y="1660104"/>
            <a:ext cx="2903568" cy="1083715"/>
            <a:chOff x="5719571" y="1512425"/>
            <a:chExt cx="2903568" cy="1323372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50D87C3B-753C-4420-AFD3-E17B922C521F}"/>
                </a:ext>
              </a:extLst>
            </p:cNvPr>
            <p:cNvSpPr/>
            <p:nvPr/>
          </p:nvSpPr>
          <p:spPr>
            <a:xfrm>
              <a:off x="5719572" y="1512425"/>
              <a:ext cx="2903567" cy="1323372"/>
            </a:xfrm>
            <a:prstGeom prst="roundRect">
              <a:avLst>
                <a:gd name="adj" fmla="val 10968"/>
              </a:avLst>
            </a:prstGeom>
            <a:solidFill>
              <a:srgbClr val="FFA1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CAF217D-3DBB-4A95-8F46-69955D8EE967}"/>
                </a:ext>
              </a:extLst>
            </p:cNvPr>
            <p:cNvSpPr txBox="1"/>
            <p:nvPr/>
          </p:nvSpPr>
          <p:spPr>
            <a:xfrm>
              <a:off x="5719571" y="1728959"/>
              <a:ext cx="2903567" cy="86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/>
                <a:t>&lt;  &gt;  =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AFE0350F-D711-466F-9BEA-7D78C244E97B}"/>
              </a:ext>
            </a:extLst>
          </p:cNvPr>
          <p:cNvSpPr txBox="1"/>
          <p:nvPr/>
        </p:nvSpPr>
        <p:spPr>
          <a:xfrm>
            <a:off x="2796571" y="3725035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4 × 2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F4897AE-FAD8-4BE7-B2C5-E40D0EB1AEFC}"/>
              </a:ext>
            </a:extLst>
          </p:cNvPr>
          <p:cNvSpPr txBox="1"/>
          <p:nvPr/>
        </p:nvSpPr>
        <p:spPr>
          <a:xfrm>
            <a:off x="2796571" y="4253129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4 × 2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DEA729E-57AD-49C7-B872-C12BC6DA6FEF}"/>
              </a:ext>
            </a:extLst>
          </p:cNvPr>
          <p:cNvSpPr txBox="1"/>
          <p:nvPr/>
        </p:nvSpPr>
        <p:spPr>
          <a:xfrm>
            <a:off x="2796571" y="4781223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4 × 2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3EA4B7D-EDCE-428D-9262-29D56D99723C}"/>
              </a:ext>
            </a:extLst>
          </p:cNvPr>
          <p:cNvSpPr txBox="1"/>
          <p:nvPr/>
        </p:nvSpPr>
        <p:spPr>
          <a:xfrm>
            <a:off x="2796571" y="5309318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4 × 2 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74672F2-DB17-4C31-8A58-FB2410AC68B4}"/>
              </a:ext>
            </a:extLst>
          </p:cNvPr>
          <p:cNvSpPr/>
          <p:nvPr/>
        </p:nvSpPr>
        <p:spPr>
          <a:xfrm>
            <a:off x="4328970" y="3196941"/>
            <a:ext cx="486059" cy="48605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5DF6722-4D7D-4066-AC8E-1FCC96ABBDBA}"/>
              </a:ext>
            </a:extLst>
          </p:cNvPr>
          <p:cNvSpPr/>
          <p:nvPr/>
        </p:nvSpPr>
        <p:spPr>
          <a:xfrm>
            <a:off x="4328970" y="3729127"/>
            <a:ext cx="486059" cy="48605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D824646-9827-46C5-BAD2-F1C3783F5F51}"/>
              </a:ext>
            </a:extLst>
          </p:cNvPr>
          <p:cNvSpPr/>
          <p:nvPr/>
        </p:nvSpPr>
        <p:spPr>
          <a:xfrm>
            <a:off x="4328970" y="4261313"/>
            <a:ext cx="486059" cy="48605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C885B0DE-F9AA-4B4D-B712-4B5DA9AFE8F1}"/>
              </a:ext>
            </a:extLst>
          </p:cNvPr>
          <p:cNvSpPr/>
          <p:nvPr/>
        </p:nvSpPr>
        <p:spPr>
          <a:xfrm>
            <a:off x="4328970" y="4793499"/>
            <a:ext cx="486059" cy="48605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BA603A5-0792-4FF5-B196-576528F34FC9}"/>
              </a:ext>
            </a:extLst>
          </p:cNvPr>
          <p:cNvSpPr/>
          <p:nvPr/>
        </p:nvSpPr>
        <p:spPr>
          <a:xfrm>
            <a:off x="4328970" y="5325684"/>
            <a:ext cx="486059" cy="48605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F83FD44-36B7-4DFE-A925-A0FD7CFDBBF4}"/>
              </a:ext>
            </a:extLst>
          </p:cNvPr>
          <p:cNvSpPr txBox="1"/>
          <p:nvPr/>
        </p:nvSpPr>
        <p:spPr>
          <a:xfrm>
            <a:off x="5031966" y="3184264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1 × 2 + 2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21ECA72-9EFA-43A7-91F4-2FA59253E89D}"/>
              </a:ext>
            </a:extLst>
          </p:cNvPr>
          <p:cNvSpPr txBox="1"/>
          <p:nvPr/>
        </p:nvSpPr>
        <p:spPr>
          <a:xfrm>
            <a:off x="5031966" y="3725553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3 × 2 + 2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53465CF-652F-49B0-9A5E-3BCEB8F6AA8B}"/>
              </a:ext>
            </a:extLst>
          </p:cNvPr>
          <p:cNvSpPr txBox="1"/>
          <p:nvPr/>
        </p:nvSpPr>
        <p:spPr>
          <a:xfrm>
            <a:off x="5031966" y="4266843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5 × 2 - 2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A2387FF-253F-40C2-8FF2-83D33608DFE3}"/>
              </a:ext>
            </a:extLst>
          </p:cNvPr>
          <p:cNvSpPr txBox="1"/>
          <p:nvPr/>
        </p:nvSpPr>
        <p:spPr>
          <a:xfrm>
            <a:off x="5031966" y="4808132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2 × 2 + 2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19EBE8A-716E-49CB-85E5-4B38A3777CD9}"/>
              </a:ext>
            </a:extLst>
          </p:cNvPr>
          <p:cNvSpPr txBox="1"/>
          <p:nvPr/>
        </p:nvSpPr>
        <p:spPr>
          <a:xfrm>
            <a:off x="5031966" y="5349422"/>
            <a:ext cx="138896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dirty="0"/>
              <a:t>5 × 2 + 2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6D3BADC-17FE-42ED-8C32-F04F2B304B24}"/>
              </a:ext>
            </a:extLst>
          </p:cNvPr>
          <p:cNvSpPr txBox="1"/>
          <p:nvPr/>
        </p:nvSpPr>
        <p:spPr>
          <a:xfrm>
            <a:off x="4473360" y="3202201"/>
            <a:ext cx="205746" cy="444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sz="2000" b="1" dirty="0"/>
              <a:t>&gt;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E49AE94-A64F-4701-8A22-39B327B304DD}"/>
              </a:ext>
            </a:extLst>
          </p:cNvPr>
          <p:cNvSpPr txBox="1"/>
          <p:nvPr/>
        </p:nvSpPr>
        <p:spPr>
          <a:xfrm>
            <a:off x="4473360" y="3724260"/>
            <a:ext cx="205746" cy="444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sz="2000" b="1" dirty="0">
                <a:solidFill>
                  <a:srgbClr val="00B050"/>
                </a:solidFill>
              </a:rPr>
              <a:t>=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6A15E47-A3AD-44D7-8EDD-22252BEC5007}"/>
              </a:ext>
            </a:extLst>
          </p:cNvPr>
          <p:cNvSpPr txBox="1"/>
          <p:nvPr/>
        </p:nvSpPr>
        <p:spPr>
          <a:xfrm>
            <a:off x="4473360" y="4257781"/>
            <a:ext cx="205746" cy="444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sz="2000" b="1" dirty="0">
                <a:solidFill>
                  <a:srgbClr val="00B050"/>
                </a:solidFill>
              </a:rPr>
              <a:t>=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9FEF7BD-8327-4DF5-80C5-BEF9369281E5}"/>
              </a:ext>
            </a:extLst>
          </p:cNvPr>
          <p:cNvSpPr txBox="1"/>
          <p:nvPr/>
        </p:nvSpPr>
        <p:spPr>
          <a:xfrm>
            <a:off x="4473360" y="4792537"/>
            <a:ext cx="205746" cy="444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sz="2000" b="1" dirty="0">
                <a:solidFill>
                  <a:srgbClr val="00B050"/>
                </a:solidFill>
              </a:rPr>
              <a:t>&gt;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606CAEB-E282-4C05-B9D7-E4C93909093A}"/>
              </a:ext>
            </a:extLst>
          </p:cNvPr>
          <p:cNvSpPr txBox="1"/>
          <p:nvPr/>
        </p:nvSpPr>
        <p:spPr>
          <a:xfrm>
            <a:off x="4473360" y="5325684"/>
            <a:ext cx="205746" cy="444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GB" sz="2000" b="1" dirty="0">
                <a:solidFill>
                  <a:srgbClr val="00B050"/>
                </a:solidFill>
              </a:rPr>
              <a:t>&lt;</a:t>
            </a:r>
          </a:p>
        </p:txBody>
      </p:sp>
    </p:spTree>
    <p:extLst>
      <p:ext uri="{BB962C8B-B14F-4D97-AF65-F5344CB8AC3E}">
        <p14:creationId xmlns:p14="http://schemas.microsoft.com/office/powerpoint/2010/main" val="306550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8" name="Google Shape;248;p39"/>
          <p:cNvGraphicFramePr/>
          <p:nvPr>
            <p:extLst>
              <p:ext uri="{D42A27DB-BD31-4B8C-83A1-F6EECF244321}">
                <p14:modId xmlns:p14="http://schemas.microsoft.com/office/powerpoint/2010/main" val="3084286623"/>
              </p:ext>
            </p:extLst>
          </p:nvPr>
        </p:nvGraphicFramePr>
        <p:xfrm>
          <a:off x="317850" y="1004051"/>
          <a:ext cx="8508300" cy="557292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12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7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1458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6 x 2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12</a:t>
                      </a:r>
                      <a:endParaRPr sz="1050" dirty="0">
                        <a:latin typeface="Comic Sans MS" panose="030F0702030302020204" pitchFamily="66" charset="0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8 x 2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16</a:t>
                      </a:r>
                      <a:endParaRPr sz="2400" dirty="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1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10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20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458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3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6</a:t>
                      </a:r>
                      <a:endParaRPr sz="1050">
                        <a:latin typeface="Comic Sans MS" panose="030F0702030302020204" pitchFamily="66" charset="0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11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22</a:t>
                      </a:r>
                      <a:endParaRPr sz="1050">
                        <a:latin typeface="Comic Sans MS" panose="030F0702030302020204" pitchFamily="66" charset="0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4 x 2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8</a:t>
                      </a:r>
                      <a:endParaRPr sz="2400" dirty="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3 x 2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6</a:t>
                      </a:r>
                      <a:endParaRPr sz="2400" dirty="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458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4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10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20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9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18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0 x 2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0</a:t>
                      </a:r>
                      <a:endParaRPr sz="2400" dirty="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458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12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24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5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10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7 x 2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14</a:t>
                      </a:r>
                      <a:endParaRPr sz="2400" dirty="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58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7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14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0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0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5 x 2 = </a:t>
                      </a:r>
                      <a:r>
                        <a:rPr lang="en-US" sz="24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10</a:t>
                      </a:r>
                      <a:endParaRPr sz="240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2 x 8 =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Recursive"/>
                          <a:cs typeface="Recursive"/>
                          <a:sym typeface="Recursive"/>
                        </a:rPr>
                        <a:t>16</a:t>
                      </a:r>
                      <a:endParaRPr sz="2400" dirty="0">
                        <a:latin typeface="Comic Sans MS" panose="030F0702030302020204" pitchFamily="66" charset="0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L="68588" marR="68588" marT="34294" marB="3429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276F325-A565-23FB-7C0E-98A3D5975E3E}"/>
              </a:ext>
            </a:extLst>
          </p:cNvPr>
          <p:cNvSpPr txBox="1"/>
          <p:nvPr/>
        </p:nvSpPr>
        <p:spPr>
          <a:xfrm>
            <a:off x="1669409" y="226610"/>
            <a:ext cx="651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2 Times Table Fluency Challenge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 - Maths Smaller Titles.pptx" id="{B972CFF3-02FC-4875-A0C8-8300536C96C2}" vid="{C2D606C8-03CB-4FE6-8816-E649597953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E5A79606BA4941B55CF310484141FC" ma:contentTypeVersion="18" ma:contentTypeDescription="Create a new document." ma:contentTypeScope="" ma:versionID="2bfa27c23e188fa7868779d56e967449">
  <xsd:schema xmlns:xsd="http://www.w3.org/2001/XMLSchema" xmlns:xs="http://www.w3.org/2001/XMLSchema" xmlns:p="http://schemas.microsoft.com/office/2006/metadata/properties" xmlns:ns3="f19baec3-9ec2-49a2-bb33-d6e4b9cda05c" xmlns:ns4="059198d1-2f7f-443e-b695-fb9a67fbdffd" targetNamespace="http://schemas.microsoft.com/office/2006/metadata/properties" ma:root="true" ma:fieldsID="fc8e775add535e153ac508c14b371278" ns3:_="" ns4:_="">
    <xsd:import namespace="f19baec3-9ec2-49a2-bb33-d6e4b9cda05c"/>
    <xsd:import namespace="059198d1-2f7f-443e-b695-fb9a67fbdff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9baec3-9ec2-49a2-bb33-d6e4b9cda05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9198d1-2f7f-443e-b695-fb9a67fbdf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59198d1-2f7f-443e-b695-fb9a67fbdffd" xsi:nil="true"/>
  </documentManagement>
</p:properties>
</file>

<file path=customXml/itemProps1.xml><?xml version="1.0" encoding="utf-8"?>
<ds:datastoreItem xmlns:ds="http://schemas.openxmlformats.org/officeDocument/2006/customXml" ds:itemID="{169BB3BF-A329-4E95-8583-58B0816A99E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6C59040-B5D8-4FAD-8B04-879E482D7B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9baec3-9ec2-49a2-bb33-d6e4b9cda05c"/>
    <ds:schemaRef ds:uri="059198d1-2f7f-443e-b695-fb9a67fbdf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D439862-FEAD-4BE8-9E4B-D8315A81975C}">
  <ds:schemaRefs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059198d1-2f7f-443e-b695-fb9a67fbdffd"/>
    <ds:schemaRef ds:uri="http://purl.org/dc/terms/"/>
    <ds:schemaRef ds:uri="http://schemas.openxmlformats.org/package/2006/metadata/core-properties"/>
    <ds:schemaRef ds:uri="f19baec3-9ec2-49a2-bb33-d6e4b9cda05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PlanIt Presentation Template - Maths Smaller Titles</Template>
  <TotalTime>364</TotalTime>
  <Words>1485</Words>
  <Application>Microsoft Office PowerPoint</Application>
  <PresentationFormat>On-screen Show (4:3)</PresentationFormat>
  <Paragraphs>577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Comic Sans MS</vt:lpstr>
      <vt:lpstr>Recursive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liam hepworth</dc:creator>
  <cp:lastModifiedBy>Mrs J Phillips</cp:lastModifiedBy>
  <cp:revision>57</cp:revision>
  <dcterms:created xsi:type="dcterms:W3CDTF">2021-06-17T13:16:32Z</dcterms:created>
  <dcterms:modified xsi:type="dcterms:W3CDTF">2024-04-23T19:49:39Z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0x010100DCE5A79606BA4941B55CF310484141FC</vt:lpwstr>
  </property>
</Properties>
</file>